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tmp" ContentType="image/png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31"/>
  </p:notesMasterIdLst>
  <p:handoutMasterIdLst>
    <p:handoutMasterId r:id="rId32"/>
  </p:handoutMasterIdLst>
  <p:sldIdLst>
    <p:sldId id="297" r:id="rId5"/>
    <p:sldId id="347" r:id="rId6"/>
    <p:sldId id="365" r:id="rId7"/>
    <p:sldId id="366" r:id="rId8"/>
    <p:sldId id="342" r:id="rId9"/>
    <p:sldId id="312" r:id="rId10"/>
    <p:sldId id="313" r:id="rId11"/>
    <p:sldId id="314" r:id="rId12"/>
    <p:sldId id="344" r:id="rId13"/>
    <p:sldId id="367" r:id="rId14"/>
    <p:sldId id="326" r:id="rId15"/>
    <p:sldId id="327" r:id="rId16"/>
    <p:sldId id="328" r:id="rId17"/>
    <p:sldId id="310" r:id="rId18"/>
    <p:sldId id="346" r:id="rId19"/>
    <p:sldId id="360" r:id="rId20"/>
    <p:sldId id="293" r:id="rId21"/>
    <p:sldId id="294" r:id="rId22"/>
    <p:sldId id="295" r:id="rId23"/>
    <p:sldId id="364" r:id="rId24"/>
    <p:sldId id="298" r:id="rId25"/>
    <p:sldId id="299" r:id="rId26"/>
    <p:sldId id="300" r:id="rId27"/>
    <p:sldId id="361" r:id="rId28"/>
    <p:sldId id="362" r:id="rId29"/>
    <p:sldId id="363" r:id="rId30"/>
  </p:sldIdLst>
  <p:sldSz cx="9144000" cy="6858000" type="screen4x3"/>
  <p:notesSz cx="6761163" cy="99425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FC6710-A396-4FAC-8130-671523F5379C}" v="21" dt="2021-04-16T06:57:40.53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9" autoAdjust="0"/>
    <p:restoredTop sz="94132" autoAdjust="0"/>
  </p:normalViewPr>
  <p:slideViewPr>
    <p:cSldViewPr>
      <p:cViewPr varScale="1">
        <p:scale>
          <a:sx n="89" d="100"/>
          <a:sy n="89" d="100"/>
        </p:scale>
        <p:origin x="90" y="4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2907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handoutMaster" Target="handoutMasters/handoutMaster1.xml"/><Relationship Id="rId37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ga Maksimenkova" userId="f2714537069f5c5f" providerId="LiveId" clId="{08658483-61B6-464A-9D56-919AE116167A}"/>
    <pc:docChg chg="modSld">
      <pc:chgData name="Olga Maksimenkova" userId="f2714537069f5c5f" providerId="LiveId" clId="{08658483-61B6-464A-9D56-919AE116167A}" dt="2018-04-02T13:13:52.367" v="51" actId="6549"/>
      <pc:docMkLst>
        <pc:docMk/>
      </pc:docMkLst>
      <pc:sldChg chg="modSp">
        <pc:chgData name="Olga Maksimenkova" userId="f2714537069f5c5f" providerId="LiveId" clId="{08658483-61B6-464A-9D56-919AE116167A}" dt="2018-04-02T13:13:52.367" v="51" actId="6549"/>
        <pc:sldMkLst>
          <pc:docMk/>
          <pc:sldMk cId="346204393" sldId="297"/>
        </pc:sldMkLst>
        <pc:spChg chg="mod">
          <ac:chgData name="Olga Maksimenkova" userId="f2714537069f5c5f" providerId="LiveId" clId="{08658483-61B6-464A-9D56-919AE116167A}" dt="2018-04-02T13:13:38.613" v="1" actId="20577"/>
          <ac:spMkLst>
            <pc:docMk/>
            <pc:sldMk cId="346204393" sldId="297"/>
            <ac:spMk id="2050" creationId="{00000000-0000-0000-0000-000000000000}"/>
          </ac:spMkLst>
        </pc:spChg>
        <pc:spChg chg="mod">
          <ac:chgData name="Olga Maksimenkova" userId="f2714537069f5c5f" providerId="LiveId" clId="{08658483-61B6-464A-9D56-919AE116167A}" dt="2018-04-02T13:13:52.367" v="51" actId="6549"/>
          <ac:spMkLst>
            <pc:docMk/>
            <pc:sldMk cId="346204393" sldId="297"/>
            <ac:spMk id="3075" creationId="{00000000-0000-0000-0000-000000000000}"/>
          </ac:spMkLst>
        </pc:spChg>
      </pc:sldChg>
    </pc:docChg>
  </pc:docChgLst>
  <pc:docChgLst>
    <pc:chgData name="Чуйкин Николай Константинович" userId="S::nkchuykin@edu.hse.ru::53628ff7-c324-44ef-82b0-5b4fab301de9" providerId="AD" clId="Web-{4AFC6710-A396-4FAC-8130-671523F5379C}"/>
    <pc:docChg chg="addSld modSld">
      <pc:chgData name="Чуйкин Николай Константинович" userId="S::nkchuykin@edu.hse.ru::53628ff7-c324-44ef-82b0-5b4fab301de9" providerId="AD" clId="Web-{4AFC6710-A396-4FAC-8130-671523F5379C}" dt="2021-04-16T06:57:40.534" v="13"/>
      <pc:docMkLst>
        <pc:docMk/>
      </pc:docMkLst>
      <pc:sldChg chg="modSp">
        <pc:chgData name="Чуйкин Николай Константинович" userId="S::nkchuykin@edu.hse.ru::53628ff7-c324-44ef-82b0-5b4fab301de9" providerId="AD" clId="Web-{4AFC6710-A396-4FAC-8130-671523F5379C}" dt="2021-04-16T06:56:13.453" v="11" actId="20577"/>
        <pc:sldMkLst>
          <pc:docMk/>
          <pc:sldMk cId="4253564625" sldId="313"/>
        </pc:sldMkLst>
        <pc:spChg chg="mod">
          <ac:chgData name="Чуйкин Николай Константинович" userId="S::nkchuykin@edu.hse.ru::53628ff7-c324-44ef-82b0-5b4fab301de9" providerId="AD" clId="Web-{4AFC6710-A396-4FAC-8130-671523F5379C}" dt="2021-04-16T06:56:13.453" v="11" actId="20577"/>
          <ac:spMkLst>
            <pc:docMk/>
            <pc:sldMk cId="4253564625" sldId="313"/>
            <ac:spMk id="4" creationId="{00000000-0000-0000-0000-000000000000}"/>
          </ac:spMkLst>
        </pc:spChg>
      </pc:sldChg>
      <pc:sldChg chg="delSp add">
        <pc:chgData name="Чуйкин Николай Константинович" userId="S::nkchuykin@edu.hse.ru::53628ff7-c324-44ef-82b0-5b4fab301de9" providerId="AD" clId="Web-{4AFC6710-A396-4FAC-8130-671523F5379C}" dt="2021-04-16T06:57:40.534" v="13"/>
        <pc:sldMkLst>
          <pc:docMk/>
          <pc:sldMk cId="3322650247" sldId="367"/>
        </pc:sldMkLst>
        <pc:picChg chg="del">
          <ac:chgData name="Чуйкин Николай Константинович" userId="S::nkchuykin@edu.hse.ru::53628ff7-c324-44ef-82b0-5b4fab301de9" providerId="AD" clId="Web-{4AFC6710-A396-4FAC-8130-671523F5379C}" dt="2021-04-16T06:57:40.534" v="13"/>
          <ac:picMkLst>
            <pc:docMk/>
            <pc:sldMk cId="3322650247" sldId="367"/>
            <ac:picMk id="5" creationId="{00000000-0000-0000-0000-000000000000}"/>
          </ac:picMkLst>
        </pc:picChg>
      </pc:sldChg>
      <pc:sldMasterChg chg="addSldLayout">
        <pc:chgData name="Чуйкин Николай Константинович" userId="S::nkchuykin@edu.hse.ru::53628ff7-c324-44ef-82b0-5b4fab301de9" providerId="AD" clId="Web-{4AFC6710-A396-4FAC-8130-671523F5379C}" dt="2021-04-16T06:57:32.549" v="12"/>
        <pc:sldMasterMkLst>
          <pc:docMk/>
          <pc:sldMasterMk cId="0" sldId="2147483648"/>
        </pc:sldMasterMkLst>
        <pc:sldLayoutChg chg="add">
          <pc:chgData name="Чуйкин Николай Константинович" userId="S::nkchuykin@edu.hse.ru::53628ff7-c324-44ef-82b0-5b4fab301de9" providerId="AD" clId="Web-{4AFC6710-A396-4FAC-8130-671523F5379C}" dt="2021-04-16T06:57:32.549" v="12"/>
          <pc:sldLayoutMkLst>
            <pc:docMk/>
            <pc:sldMasterMk cId="0" sldId="2147483648"/>
            <pc:sldLayoutMk cId="2802927987" sldId="2147483660"/>
          </pc:sldLayoutMkLst>
        </pc:sldLayoutChg>
      </pc:sldMasterChg>
    </pc:docChg>
  </pc:docChgLst>
  <pc:docChgLst>
    <pc:chgData name="Olga Maksimenkova" userId="f2714537069f5c5f" providerId="LiveId" clId="{740821F3-EFF3-44C3-B823-ABD89E44A4C4}"/>
    <pc:docChg chg="undo custSel addSld delSld modSld">
      <pc:chgData name="Olga Maksimenkova" userId="f2714537069f5c5f" providerId="LiveId" clId="{740821F3-EFF3-44C3-B823-ABD89E44A4C4}" dt="2018-04-09T16:03:29.621" v="3596" actId="2696"/>
      <pc:docMkLst>
        <pc:docMk/>
      </pc:docMkLst>
      <pc:sldChg chg="modSp add">
        <pc:chgData name="Olga Maksimenkova" userId="f2714537069f5c5f" providerId="LiveId" clId="{740821F3-EFF3-44C3-B823-ABD89E44A4C4}" dt="2018-04-09T16:02:20.046" v="3581" actId="20577"/>
        <pc:sldMkLst>
          <pc:docMk/>
          <pc:sldMk cId="1313620090" sldId="293"/>
        </pc:sldMkLst>
        <pc:spChg chg="mod">
          <ac:chgData name="Olga Maksimenkova" userId="f2714537069f5c5f" providerId="LiveId" clId="{740821F3-EFF3-44C3-B823-ABD89E44A4C4}" dt="2018-04-09T16:02:20.046" v="3581" actId="20577"/>
          <ac:spMkLst>
            <pc:docMk/>
            <pc:sldMk cId="1313620090" sldId="293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0821F3-EFF3-44C3-B823-ABD89E44A4C4}" dt="2018-04-09T16:02:25.212" v="3582" actId="20577"/>
        <pc:sldMkLst>
          <pc:docMk/>
          <pc:sldMk cId="1720921466" sldId="294"/>
        </pc:sldMkLst>
        <pc:spChg chg="mod">
          <ac:chgData name="Olga Maksimenkova" userId="f2714537069f5c5f" providerId="LiveId" clId="{740821F3-EFF3-44C3-B823-ABD89E44A4C4}" dt="2018-04-09T16:02:25.212" v="3582" actId="20577"/>
          <ac:spMkLst>
            <pc:docMk/>
            <pc:sldMk cId="1720921466" sldId="294"/>
            <ac:spMk id="2" creationId="{00000000-0000-0000-0000-000000000000}"/>
          </ac:spMkLst>
        </pc:spChg>
      </pc:sldChg>
      <pc:sldChg chg="delSp modSp add">
        <pc:chgData name="Olga Maksimenkova" userId="f2714537069f5c5f" providerId="LiveId" clId="{740821F3-EFF3-44C3-B823-ABD89E44A4C4}" dt="2018-04-09T16:02:30.422" v="3583" actId="20577"/>
        <pc:sldMkLst>
          <pc:docMk/>
          <pc:sldMk cId="3617738748" sldId="295"/>
        </pc:sldMkLst>
        <pc:spChg chg="mod">
          <ac:chgData name="Olga Maksimenkova" userId="f2714537069f5c5f" providerId="LiveId" clId="{740821F3-EFF3-44C3-B823-ABD89E44A4C4}" dt="2018-04-09T16:02:30.422" v="3583" actId="20577"/>
          <ac:spMkLst>
            <pc:docMk/>
            <pc:sldMk cId="3617738748" sldId="295"/>
            <ac:spMk id="2" creationId="{00000000-0000-0000-0000-000000000000}"/>
          </ac:spMkLst>
        </pc:spChg>
        <pc:spChg chg="del">
          <ac:chgData name="Olga Maksimenkova" userId="f2714537069f5c5f" providerId="LiveId" clId="{740821F3-EFF3-44C3-B823-ABD89E44A4C4}" dt="2018-04-07T10:43:00.924" v="3554" actId="478"/>
          <ac:spMkLst>
            <pc:docMk/>
            <pc:sldMk cId="3617738748" sldId="295"/>
            <ac:spMk id="5" creationId="{00000000-0000-0000-0000-000000000000}"/>
          </ac:spMkLst>
        </pc:spChg>
      </pc:sldChg>
      <pc:sldChg chg="modSp add del">
        <pc:chgData name="Olga Maksimenkova" userId="f2714537069f5c5f" providerId="LiveId" clId="{740821F3-EFF3-44C3-B823-ABD89E44A4C4}" dt="2018-04-09T16:01:19.445" v="3580" actId="2696"/>
        <pc:sldMkLst>
          <pc:docMk/>
          <pc:sldMk cId="759757664" sldId="296"/>
        </pc:sldMkLst>
        <pc:spChg chg="mod">
          <ac:chgData name="Olga Maksimenkova" userId="f2714537069f5c5f" providerId="LiveId" clId="{740821F3-EFF3-44C3-B823-ABD89E44A4C4}" dt="2018-04-07T10:43:11.377" v="3556" actId="20577"/>
          <ac:spMkLst>
            <pc:docMk/>
            <pc:sldMk cId="759757664" sldId="296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0821F3-EFF3-44C3-B823-ABD89E44A4C4}" dt="2018-04-09T16:02:40.625" v="3586" actId="20577"/>
        <pc:sldMkLst>
          <pc:docMk/>
          <pc:sldMk cId="2965510697" sldId="298"/>
        </pc:sldMkLst>
        <pc:spChg chg="mod">
          <ac:chgData name="Olga Maksimenkova" userId="f2714537069f5c5f" providerId="LiveId" clId="{740821F3-EFF3-44C3-B823-ABD89E44A4C4}" dt="2018-04-09T16:02:40.625" v="3586" actId="20577"/>
          <ac:spMkLst>
            <pc:docMk/>
            <pc:sldMk cId="2965510697" sldId="298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0821F3-EFF3-44C3-B823-ABD89E44A4C4}" dt="2018-04-09T16:02:45.396" v="3587" actId="20577"/>
        <pc:sldMkLst>
          <pc:docMk/>
          <pc:sldMk cId="1273238561" sldId="299"/>
        </pc:sldMkLst>
        <pc:spChg chg="mod">
          <ac:chgData name="Olga Maksimenkova" userId="f2714537069f5c5f" providerId="LiveId" clId="{740821F3-EFF3-44C3-B823-ABD89E44A4C4}" dt="2018-04-09T16:02:45.396" v="3587" actId="20577"/>
          <ac:spMkLst>
            <pc:docMk/>
            <pc:sldMk cId="1273238561" sldId="299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0821F3-EFF3-44C3-B823-ABD89E44A4C4}" dt="2018-04-09T16:02:52.685" v="3588" actId="20577"/>
        <pc:sldMkLst>
          <pc:docMk/>
          <pc:sldMk cId="104429829" sldId="300"/>
        </pc:sldMkLst>
        <pc:spChg chg="mod">
          <ac:chgData name="Olga Maksimenkova" userId="f2714537069f5c5f" providerId="LiveId" clId="{740821F3-EFF3-44C3-B823-ABD89E44A4C4}" dt="2018-04-09T16:02:52.685" v="3588" actId="20577"/>
          <ac:spMkLst>
            <pc:docMk/>
            <pc:sldMk cId="104429829" sldId="300"/>
            <ac:spMk id="2" creationId="{00000000-0000-0000-0000-000000000000}"/>
          </ac:spMkLst>
        </pc:spChg>
      </pc:sldChg>
      <pc:sldChg chg="addSp delSp modSp">
        <pc:chgData name="Olga Maksimenkova" userId="f2714537069f5c5f" providerId="LiveId" clId="{740821F3-EFF3-44C3-B823-ABD89E44A4C4}" dt="2018-04-09T15:57:43.181" v="3568" actId="20577"/>
        <pc:sldMkLst>
          <pc:docMk/>
          <pc:sldMk cId="3702017836" sldId="310"/>
        </pc:sldMkLst>
        <pc:spChg chg="add del mod">
          <ac:chgData name="Olga Maksimenkova" userId="f2714537069f5c5f" providerId="LiveId" clId="{740821F3-EFF3-44C3-B823-ABD89E44A4C4}" dt="2018-04-07T09:27:17.034" v="1242" actId="1076"/>
          <ac:spMkLst>
            <pc:docMk/>
            <pc:sldMk cId="3702017836" sldId="310"/>
            <ac:spMk id="2" creationId="{F5930183-8344-45D6-9BF6-7AB9BCB9A738}"/>
          </ac:spMkLst>
        </pc:spChg>
        <pc:spChg chg="add del mod">
          <ac:chgData name="Olga Maksimenkova" userId="f2714537069f5c5f" providerId="LiveId" clId="{740821F3-EFF3-44C3-B823-ABD89E44A4C4}" dt="2018-04-07T09:27:17.034" v="1242" actId="1076"/>
          <ac:spMkLst>
            <pc:docMk/>
            <pc:sldMk cId="3702017836" sldId="310"/>
            <ac:spMk id="3" creationId="{0A61DF14-0D80-4629-B2C6-28CCBC190749}"/>
          </ac:spMkLst>
        </pc:spChg>
        <pc:spChg chg="mod">
          <ac:chgData name="Olga Maksimenkova" userId="f2714537069f5c5f" providerId="LiveId" clId="{740821F3-EFF3-44C3-B823-ABD89E44A4C4}" dt="2018-04-09T15:57:43.181" v="3568" actId="20577"/>
          <ac:spMkLst>
            <pc:docMk/>
            <pc:sldMk cId="3702017836" sldId="310"/>
            <ac:spMk id="5" creationId="{00000000-0000-0000-0000-000000000000}"/>
          </ac:spMkLst>
        </pc:spChg>
        <pc:spChg chg="mod">
          <ac:chgData name="Olga Maksimenkova" userId="f2714537069f5c5f" providerId="LiveId" clId="{740821F3-EFF3-44C3-B823-ABD89E44A4C4}" dt="2018-04-07T09:30:14.269" v="1340" actId="1076"/>
          <ac:spMkLst>
            <pc:docMk/>
            <pc:sldMk cId="3702017836" sldId="310"/>
            <ac:spMk id="7" creationId="{00000000-0000-0000-0000-000000000000}"/>
          </ac:spMkLst>
        </pc:spChg>
      </pc:sldChg>
      <pc:sldChg chg="add del">
        <pc:chgData name="Olga Maksimenkova" userId="f2714537069f5c5f" providerId="LiveId" clId="{740821F3-EFF3-44C3-B823-ABD89E44A4C4}" dt="2018-04-09T15:57:33.803" v="3567"/>
        <pc:sldMkLst>
          <pc:docMk/>
          <pc:sldMk cId="3991777044" sldId="312"/>
        </pc:sldMkLst>
      </pc:sldChg>
      <pc:sldChg chg="add del">
        <pc:chgData name="Olga Maksimenkova" userId="f2714537069f5c5f" providerId="LiveId" clId="{740821F3-EFF3-44C3-B823-ABD89E44A4C4}" dt="2018-04-09T15:57:33.803" v="3567"/>
        <pc:sldMkLst>
          <pc:docMk/>
          <pc:sldMk cId="4253564625" sldId="313"/>
        </pc:sldMkLst>
      </pc:sldChg>
      <pc:sldChg chg="add del">
        <pc:chgData name="Olga Maksimenkova" userId="f2714537069f5c5f" providerId="LiveId" clId="{740821F3-EFF3-44C3-B823-ABD89E44A4C4}" dt="2018-04-09T15:57:33.803" v="3567"/>
        <pc:sldMkLst>
          <pc:docMk/>
          <pc:sldMk cId="2583509142" sldId="314"/>
        </pc:sldMkLst>
      </pc:sldChg>
      <pc:sldChg chg="add del">
        <pc:chgData name="Olga Maksimenkova" userId="f2714537069f5c5f" providerId="LiveId" clId="{740821F3-EFF3-44C3-B823-ABD89E44A4C4}" dt="2018-04-09T15:57:33.803" v="3567"/>
        <pc:sldMkLst>
          <pc:docMk/>
          <pc:sldMk cId="3831250281" sldId="326"/>
        </pc:sldMkLst>
      </pc:sldChg>
      <pc:sldChg chg="add del">
        <pc:chgData name="Olga Maksimenkova" userId="f2714537069f5c5f" providerId="LiveId" clId="{740821F3-EFF3-44C3-B823-ABD89E44A4C4}" dt="2018-04-09T15:57:33.803" v="3567"/>
        <pc:sldMkLst>
          <pc:docMk/>
          <pc:sldMk cId="997446874" sldId="327"/>
        </pc:sldMkLst>
      </pc:sldChg>
      <pc:sldChg chg="add del">
        <pc:chgData name="Olga Maksimenkova" userId="f2714537069f5c5f" providerId="LiveId" clId="{740821F3-EFF3-44C3-B823-ABD89E44A4C4}" dt="2018-04-09T15:57:33.803" v="3567"/>
        <pc:sldMkLst>
          <pc:docMk/>
          <pc:sldMk cId="480902095" sldId="328"/>
        </pc:sldMkLst>
      </pc:sldChg>
      <pc:sldChg chg="add">
        <pc:chgData name="Olga Maksimenkova" userId="f2714537069f5c5f" providerId="LiveId" clId="{740821F3-EFF3-44C3-B823-ABD89E44A4C4}" dt="2018-04-07T09:31:35.218" v="1341" actId="20577"/>
        <pc:sldMkLst>
          <pc:docMk/>
          <pc:sldMk cId="2615264261" sldId="341"/>
        </pc:sldMkLst>
      </pc:sldChg>
      <pc:sldChg chg="add del">
        <pc:chgData name="Olga Maksimenkova" userId="f2714537069f5c5f" providerId="LiveId" clId="{740821F3-EFF3-44C3-B823-ABD89E44A4C4}" dt="2018-04-09T15:57:33.803" v="3567"/>
        <pc:sldMkLst>
          <pc:docMk/>
          <pc:sldMk cId="1187468415" sldId="342"/>
        </pc:sldMkLst>
      </pc:sldChg>
      <pc:sldChg chg="add del">
        <pc:chgData name="Olga Maksimenkova" userId="f2714537069f5c5f" providerId="LiveId" clId="{740821F3-EFF3-44C3-B823-ABD89E44A4C4}" dt="2018-04-09T15:57:33.803" v="3567"/>
        <pc:sldMkLst>
          <pc:docMk/>
          <pc:sldMk cId="2209438687" sldId="344"/>
        </pc:sldMkLst>
      </pc:sldChg>
      <pc:sldChg chg="addSp delSp modSp add">
        <pc:chgData name="Olga Maksimenkova" userId="f2714537069f5c5f" providerId="LiveId" clId="{740821F3-EFF3-44C3-B823-ABD89E44A4C4}" dt="2018-04-09T15:57:47.192" v="3569" actId="20577"/>
        <pc:sldMkLst>
          <pc:docMk/>
          <pc:sldMk cId="756603895" sldId="346"/>
        </pc:sldMkLst>
        <pc:spChg chg="del">
          <ac:chgData name="Olga Maksimenkova" userId="f2714537069f5c5f" providerId="LiveId" clId="{740821F3-EFF3-44C3-B823-ABD89E44A4C4}" dt="2018-04-07T09:21:45.276" v="1115" actId="208"/>
          <ac:spMkLst>
            <pc:docMk/>
            <pc:sldMk cId="756603895" sldId="346"/>
            <ac:spMk id="2" creationId="{1C6E9FA2-A15E-4B3E-92A5-F6AC3E719F4D}"/>
          </ac:spMkLst>
        </pc:spChg>
        <pc:spChg chg="add mod">
          <ac:chgData name="Olga Maksimenkova" userId="f2714537069f5c5f" providerId="LiveId" clId="{740821F3-EFF3-44C3-B823-ABD89E44A4C4}" dt="2018-04-09T15:57:47.192" v="3569" actId="20577"/>
          <ac:spMkLst>
            <pc:docMk/>
            <pc:sldMk cId="756603895" sldId="346"/>
            <ac:spMk id="4" creationId="{9D106561-7F84-43BD-9B2E-47FA777AA056}"/>
          </ac:spMkLst>
        </pc:spChg>
        <pc:spChg chg="add mod">
          <ac:chgData name="Olga Maksimenkova" userId="f2714537069f5c5f" providerId="LiveId" clId="{740821F3-EFF3-44C3-B823-ABD89E44A4C4}" dt="2018-04-07T09:23:48.272" v="1177" actId="208"/>
          <ac:spMkLst>
            <pc:docMk/>
            <pc:sldMk cId="756603895" sldId="346"/>
            <ac:spMk id="5" creationId="{D55549AC-C510-4F46-87E1-901392FBE082}"/>
          </ac:spMkLst>
        </pc:spChg>
      </pc:sldChg>
      <pc:sldChg chg="modSp add">
        <pc:chgData name="Olga Maksimenkova" userId="f2714537069f5c5f" providerId="LiveId" clId="{740821F3-EFF3-44C3-B823-ABD89E44A4C4}" dt="2018-04-07T09:29:39.362" v="1286" actId="20577"/>
        <pc:sldMkLst>
          <pc:docMk/>
          <pc:sldMk cId="1868892752" sldId="347"/>
        </pc:sldMkLst>
        <pc:spChg chg="mod">
          <ac:chgData name="Olga Maksimenkova" userId="f2714537069f5c5f" providerId="LiveId" clId="{740821F3-EFF3-44C3-B823-ABD89E44A4C4}" dt="2018-04-07T09:26:07.355" v="1240" actId="108"/>
          <ac:spMkLst>
            <pc:docMk/>
            <pc:sldMk cId="1868892752" sldId="347"/>
            <ac:spMk id="2" creationId="{502C9C58-8B94-4E98-AC92-39A98B002EA9}"/>
          </ac:spMkLst>
        </pc:spChg>
        <pc:spChg chg="mod">
          <ac:chgData name="Olga Maksimenkova" userId="f2714537069f5c5f" providerId="LiveId" clId="{740821F3-EFF3-44C3-B823-ABD89E44A4C4}" dt="2018-04-07T09:29:39.362" v="1286" actId="20577"/>
          <ac:spMkLst>
            <pc:docMk/>
            <pc:sldMk cId="1868892752" sldId="347"/>
            <ac:spMk id="3" creationId="{99623AA9-F563-4054-86C9-A5DC98F4E532}"/>
          </ac:spMkLst>
        </pc:spChg>
      </pc:sldChg>
      <pc:sldChg chg="modSp add">
        <pc:chgData name="Olga Maksimenkova" userId="f2714537069f5c5f" providerId="LiveId" clId="{740821F3-EFF3-44C3-B823-ABD89E44A4C4}" dt="2018-04-09T15:58:25.219" v="3573" actId="20577"/>
        <pc:sldMkLst>
          <pc:docMk/>
          <pc:sldMk cId="2743310007" sldId="348"/>
        </pc:sldMkLst>
        <pc:spChg chg="mod">
          <ac:chgData name="Olga Maksimenkova" userId="f2714537069f5c5f" providerId="LiveId" clId="{740821F3-EFF3-44C3-B823-ABD89E44A4C4}" dt="2018-04-09T15:58:25.219" v="3573" actId="20577"/>
          <ac:spMkLst>
            <pc:docMk/>
            <pc:sldMk cId="2743310007" sldId="348"/>
            <ac:spMk id="2" creationId="{00000000-0000-0000-0000-000000000000}"/>
          </ac:spMkLst>
        </pc:spChg>
        <pc:spChg chg="mod">
          <ac:chgData name="Olga Maksimenkova" userId="f2714537069f5c5f" providerId="LiveId" clId="{740821F3-EFF3-44C3-B823-ABD89E44A4C4}" dt="2018-04-07T09:32:05.410" v="1349" actId="113"/>
          <ac:spMkLst>
            <pc:docMk/>
            <pc:sldMk cId="2743310007" sldId="348"/>
            <ac:spMk id="5" creationId="{00000000-0000-0000-0000-000000000000}"/>
          </ac:spMkLst>
        </pc:spChg>
      </pc:sldChg>
      <pc:sldChg chg="modSp add">
        <pc:chgData name="Olga Maksimenkova" userId="f2714537069f5c5f" providerId="LiveId" clId="{740821F3-EFF3-44C3-B823-ABD89E44A4C4}" dt="2018-04-09T15:58:29.093" v="3574" actId="20577"/>
        <pc:sldMkLst>
          <pc:docMk/>
          <pc:sldMk cId="3629399723" sldId="349"/>
        </pc:sldMkLst>
        <pc:spChg chg="mod">
          <ac:chgData name="Olga Maksimenkova" userId="f2714537069f5c5f" providerId="LiveId" clId="{740821F3-EFF3-44C3-B823-ABD89E44A4C4}" dt="2018-04-09T15:58:29.093" v="3574" actId="20577"/>
          <ac:spMkLst>
            <pc:docMk/>
            <pc:sldMk cId="3629399723" sldId="349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0821F3-EFF3-44C3-B823-ABD89E44A4C4}" dt="2018-04-09T15:58:32.337" v="3575" actId="20577"/>
        <pc:sldMkLst>
          <pc:docMk/>
          <pc:sldMk cId="2323737236" sldId="350"/>
        </pc:sldMkLst>
        <pc:spChg chg="mod">
          <ac:chgData name="Olga Maksimenkova" userId="f2714537069f5c5f" providerId="LiveId" clId="{740821F3-EFF3-44C3-B823-ABD89E44A4C4}" dt="2018-04-09T15:58:32.337" v="3575" actId="20577"/>
          <ac:spMkLst>
            <pc:docMk/>
            <pc:sldMk cId="2323737236" sldId="350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0821F3-EFF3-44C3-B823-ABD89E44A4C4}" dt="2018-04-09T15:58:37.838" v="3576" actId="20577"/>
        <pc:sldMkLst>
          <pc:docMk/>
          <pc:sldMk cId="2688082394" sldId="351"/>
        </pc:sldMkLst>
        <pc:spChg chg="mod">
          <ac:chgData name="Olga Maksimenkova" userId="f2714537069f5c5f" providerId="LiveId" clId="{740821F3-EFF3-44C3-B823-ABD89E44A4C4}" dt="2018-04-09T15:58:37.838" v="3576" actId="20577"/>
          <ac:spMkLst>
            <pc:docMk/>
            <pc:sldMk cId="2688082394" sldId="351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0821F3-EFF3-44C3-B823-ABD89E44A4C4}" dt="2018-04-09T15:58:41.345" v="3577" actId="20577"/>
        <pc:sldMkLst>
          <pc:docMk/>
          <pc:sldMk cId="2285684171" sldId="352"/>
        </pc:sldMkLst>
        <pc:spChg chg="mod">
          <ac:chgData name="Olga Maksimenkova" userId="f2714537069f5c5f" providerId="LiveId" clId="{740821F3-EFF3-44C3-B823-ABD89E44A4C4}" dt="2018-04-09T15:58:41.345" v="3577" actId="20577"/>
          <ac:spMkLst>
            <pc:docMk/>
            <pc:sldMk cId="2285684171" sldId="352"/>
            <ac:spMk id="2" creationId="{00000000-0000-0000-0000-000000000000}"/>
          </ac:spMkLst>
        </pc:spChg>
        <pc:spChg chg="mod">
          <ac:chgData name="Olga Maksimenkova" userId="f2714537069f5c5f" providerId="LiveId" clId="{740821F3-EFF3-44C3-B823-ABD89E44A4C4}" dt="2018-04-07T09:32:35.602" v="1350" actId="207"/>
          <ac:spMkLst>
            <pc:docMk/>
            <pc:sldMk cId="2285684171" sldId="352"/>
            <ac:spMk id="4" creationId="{00000000-0000-0000-0000-000000000000}"/>
          </ac:spMkLst>
        </pc:spChg>
      </pc:sldChg>
      <pc:sldChg chg="modSp add">
        <pc:chgData name="Olga Maksimenkova" userId="f2714537069f5c5f" providerId="LiveId" clId="{740821F3-EFF3-44C3-B823-ABD89E44A4C4}" dt="2018-04-09T15:58:44.530" v="3578" actId="20577"/>
        <pc:sldMkLst>
          <pc:docMk/>
          <pc:sldMk cId="535909813" sldId="353"/>
        </pc:sldMkLst>
        <pc:spChg chg="mod">
          <ac:chgData name="Olga Maksimenkova" userId="f2714537069f5c5f" providerId="LiveId" clId="{740821F3-EFF3-44C3-B823-ABD89E44A4C4}" dt="2018-04-09T15:58:44.530" v="3578" actId="20577"/>
          <ac:spMkLst>
            <pc:docMk/>
            <pc:sldMk cId="535909813" sldId="353"/>
            <ac:spMk id="2" creationId="{00000000-0000-0000-0000-000000000000}"/>
          </ac:spMkLst>
        </pc:spChg>
        <pc:spChg chg="mod">
          <ac:chgData name="Olga Maksimenkova" userId="f2714537069f5c5f" providerId="LiveId" clId="{740821F3-EFF3-44C3-B823-ABD89E44A4C4}" dt="2018-04-07T10:02:27.012" v="2066" actId="12"/>
          <ac:spMkLst>
            <pc:docMk/>
            <pc:sldMk cId="535909813" sldId="353"/>
            <ac:spMk id="4" creationId="{00000000-0000-0000-0000-000000000000}"/>
          </ac:spMkLst>
        </pc:spChg>
      </pc:sldChg>
      <pc:sldChg chg="modSp add del setBg">
        <pc:chgData name="Olga Maksimenkova" userId="f2714537069f5c5f" providerId="LiveId" clId="{740821F3-EFF3-44C3-B823-ABD89E44A4C4}" dt="2018-04-09T16:03:27.261" v="3592" actId="2696"/>
        <pc:sldMkLst>
          <pc:docMk/>
          <pc:sldMk cId="3877952504" sldId="355"/>
        </pc:sldMkLst>
        <pc:spChg chg="mod">
          <ac:chgData name="Olga Maksimenkova" userId="f2714537069f5c5f" providerId="LiveId" clId="{740821F3-EFF3-44C3-B823-ABD89E44A4C4}" dt="2018-04-09T16:03:06.957" v="3591" actId="6549"/>
          <ac:spMkLst>
            <pc:docMk/>
            <pc:sldMk cId="3877952504" sldId="355"/>
            <ac:spMk id="2" creationId="{00000000-0000-0000-0000-000000000000}"/>
          </ac:spMkLst>
        </pc:spChg>
      </pc:sldChg>
      <pc:sldChg chg="add del">
        <pc:chgData name="Olga Maksimenkova" userId="f2714537069f5c5f" providerId="LiveId" clId="{740821F3-EFF3-44C3-B823-ABD89E44A4C4}" dt="2018-04-09T16:03:27.730" v="3593" actId="2696"/>
        <pc:sldMkLst>
          <pc:docMk/>
          <pc:sldMk cId="1652149684" sldId="356"/>
        </pc:sldMkLst>
      </pc:sldChg>
      <pc:sldChg chg="add del">
        <pc:chgData name="Olga Maksimenkova" userId="f2714537069f5c5f" providerId="LiveId" clId="{740821F3-EFF3-44C3-B823-ABD89E44A4C4}" dt="2018-04-09T16:03:28.099" v="3594" actId="2696"/>
        <pc:sldMkLst>
          <pc:docMk/>
          <pc:sldMk cId="2325241866" sldId="357"/>
        </pc:sldMkLst>
      </pc:sldChg>
      <pc:sldChg chg="modSp add del">
        <pc:chgData name="Olga Maksimenkova" userId="f2714537069f5c5f" providerId="LiveId" clId="{740821F3-EFF3-44C3-B823-ABD89E44A4C4}" dt="2018-04-09T16:03:28.500" v="3595" actId="2696"/>
        <pc:sldMkLst>
          <pc:docMk/>
          <pc:sldMk cId="2249410086" sldId="358"/>
        </pc:sldMkLst>
        <pc:spChg chg="mod">
          <ac:chgData name="Olga Maksimenkova" userId="f2714537069f5c5f" providerId="LiveId" clId="{740821F3-EFF3-44C3-B823-ABD89E44A4C4}" dt="2018-04-07T10:43:52.971" v="3565" actId="20577"/>
          <ac:spMkLst>
            <pc:docMk/>
            <pc:sldMk cId="2249410086" sldId="358"/>
            <ac:spMk id="4" creationId="{00000000-0000-0000-0000-000000000000}"/>
          </ac:spMkLst>
        </pc:spChg>
      </pc:sldChg>
      <pc:sldChg chg="modSp add del">
        <pc:chgData name="Olga Maksimenkova" userId="f2714537069f5c5f" providerId="LiveId" clId="{740821F3-EFF3-44C3-B823-ABD89E44A4C4}" dt="2018-04-09T16:03:29.621" v="3596" actId="2696"/>
        <pc:sldMkLst>
          <pc:docMk/>
          <pc:sldMk cId="1105440627" sldId="359"/>
        </pc:sldMkLst>
        <pc:spChg chg="mod">
          <ac:chgData name="Olga Maksimenkova" userId="f2714537069f5c5f" providerId="LiveId" clId="{740821F3-EFF3-44C3-B823-ABD89E44A4C4}" dt="2018-04-07T10:43:56.535" v="3566" actId="20577"/>
          <ac:spMkLst>
            <pc:docMk/>
            <pc:sldMk cId="1105440627" sldId="359"/>
            <ac:spMk id="2" creationId="{00000000-0000-0000-0000-000000000000}"/>
          </ac:spMkLst>
        </pc:spChg>
        <pc:spChg chg="mod">
          <ac:chgData name="Olga Maksimenkova" userId="f2714537069f5c5f" providerId="LiveId" clId="{740821F3-EFF3-44C3-B823-ABD89E44A4C4}" dt="2018-04-07T10:24:53.284" v="2899" actId="20577"/>
          <ac:spMkLst>
            <pc:docMk/>
            <pc:sldMk cId="1105440627" sldId="359"/>
            <ac:spMk id="4" creationId="{00000000-0000-0000-0000-000000000000}"/>
          </ac:spMkLst>
        </pc:spChg>
      </pc:sldChg>
      <pc:sldChg chg="addSp modSp add">
        <pc:chgData name="Olga Maksimenkova" userId="f2714537069f5c5f" providerId="LiveId" clId="{740821F3-EFF3-44C3-B823-ABD89E44A4C4}" dt="2018-04-09T16:00:32.825" v="3579" actId="20577"/>
        <pc:sldMkLst>
          <pc:docMk/>
          <pc:sldMk cId="2360781680" sldId="360"/>
        </pc:sldMkLst>
        <pc:spChg chg="mod">
          <ac:chgData name="Olga Maksimenkova" userId="f2714537069f5c5f" providerId="LiveId" clId="{740821F3-EFF3-44C3-B823-ABD89E44A4C4}" dt="2018-04-09T16:00:32.825" v="3579" actId="20577"/>
          <ac:spMkLst>
            <pc:docMk/>
            <pc:sldMk cId="2360781680" sldId="360"/>
            <ac:spMk id="2" creationId="{E6BAEF45-8479-4ACB-8546-E557B60B3B32}"/>
          </ac:spMkLst>
        </pc:spChg>
        <pc:spChg chg="add mod">
          <ac:chgData name="Olga Maksimenkova" userId="f2714537069f5c5f" providerId="LiveId" clId="{740821F3-EFF3-44C3-B823-ABD89E44A4C4}" dt="2018-04-07T10:03:34.055" v="2189" actId="404"/>
          <ac:spMkLst>
            <pc:docMk/>
            <pc:sldMk cId="2360781680" sldId="360"/>
            <ac:spMk id="4" creationId="{87828883-AAE5-419F-9030-EC0D47017AB5}"/>
          </ac:spMkLst>
        </pc:spChg>
      </pc:sldChg>
      <pc:sldChg chg="addSp modSp add">
        <pc:chgData name="Olga Maksimenkova" userId="f2714537069f5c5f" providerId="LiveId" clId="{740821F3-EFF3-44C3-B823-ABD89E44A4C4}" dt="2018-04-09T16:02:56.876" v="3589" actId="20577"/>
        <pc:sldMkLst>
          <pc:docMk/>
          <pc:sldMk cId="2906334844" sldId="361"/>
        </pc:sldMkLst>
        <pc:spChg chg="mod">
          <ac:chgData name="Olga Maksimenkova" userId="f2714537069f5c5f" providerId="LiveId" clId="{740821F3-EFF3-44C3-B823-ABD89E44A4C4}" dt="2018-04-09T16:02:56.876" v="3589" actId="20577"/>
          <ac:spMkLst>
            <pc:docMk/>
            <pc:sldMk cId="2906334844" sldId="361"/>
            <ac:spMk id="2" creationId="{D596FDFB-028C-4C92-A728-99C168D37913}"/>
          </ac:spMkLst>
        </pc:spChg>
        <pc:spChg chg="mod">
          <ac:chgData name="Olga Maksimenkova" userId="f2714537069f5c5f" providerId="LiveId" clId="{740821F3-EFF3-44C3-B823-ABD89E44A4C4}" dt="2018-04-07T10:23:45.566" v="2784" actId="113"/>
          <ac:spMkLst>
            <pc:docMk/>
            <pc:sldMk cId="2906334844" sldId="361"/>
            <ac:spMk id="3" creationId="{B4A3641B-A40F-4A06-A755-A5F1EF077D20}"/>
          </ac:spMkLst>
        </pc:spChg>
        <pc:graphicFrameChg chg="add mod">
          <ac:chgData name="Olga Maksimenkova" userId="f2714537069f5c5f" providerId="LiveId" clId="{740821F3-EFF3-44C3-B823-ABD89E44A4C4}" dt="2018-04-07T10:23:35.101" v="2782" actId="1076"/>
          <ac:graphicFrameMkLst>
            <pc:docMk/>
            <pc:sldMk cId="2906334844" sldId="361"/>
            <ac:graphicFrameMk id="5" creationId="{C3217688-2CDF-4A33-9EEC-1C2BBE7364A3}"/>
          </ac:graphicFrameMkLst>
        </pc:graphicFrameChg>
      </pc:sldChg>
      <pc:sldChg chg="modSp add">
        <pc:chgData name="Olga Maksimenkova" userId="f2714537069f5c5f" providerId="LiveId" clId="{740821F3-EFF3-44C3-B823-ABD89E44A4C4}" dt="2018-04-07T10:31:42.971" v="3157" actId="20577"/>
        <pc:sldMkLst>
          <pc:docMk/>
          <pc:sldMk cId="1910942776" sldId="362"/>
        </pc:sldMkLst>
        <pc:spChg chg="mod">
          <ac:chgData name="Olga Maksimenkova" userId="f2714537069f5c5f" providerId="LiveId" clId="{740821F3-EFF3-44C3-B823-ABD89E44A4C4}" dt="2018-04-07T10:27:11.331" v="3068" actId="108"/>
          <ac:spMkLst>
            <pc:docMk/>
            <pc:sldMk cId="1910942776" sldId="362"/>
            <ac:spMk id="2" creationId="{C0ECFDDD-28CD-4DD6-A11E-03C127E2A01C}"/>
          </ac:spMkLst>
        </pc:spChg>
        <pc:spChg chg="mod">
          <ac:chgData name="Olga Maksimenkova" userId="f2714537069f5c5f" providerId="LiveId" clId="{740821F3-EFF3-44C3-B823-ABD89E44A4C4}" dt="2018-04-07T10:31:42.971" v="3157" actId="20577"/>
          <ac:spMkLst>
            <pc:docMk/>
            <pc:sldMk cId="1910942776" sldId="362"/>
            <ac:spMk id="3" creationId="{A922BE2D-0B6B-4A6B-9FA9-503C0BBC02FC}"/>
          </ac:spMkLst>
        </pc:spChg>
      </pc:sldChg>
      <pc:sldChg chg="addSp delSp modSp add">
        <pc:chgData name="Olga Maksimenkova" userId="f2714537069f5c5f" providerId="LiveId" clId="{740821F3-EFF3-44C3-B823-ABD89E44A4C4}" dt="2018-04-07T10:39:36.206" v="3511" actId="14100"/>
        <pc:sldMkLst>
          <pc:docMk/>
          <pc:sldMk cId="2658523376" sldId="363"/>
        </pc:sldMkLst>
        <pc:spChg chg="mod">
          <ac:chgData name="Olga Maksimenkova" userId="f2714537069f5c5f" providerId="LiveId" clId="{740821F3-EFF3-44C3-B823-ABD89E44A4C4}" dt="2018-04-07T10:39:36.206" v="3511" actId="14100"/>
          <ac:spMkLst>
            <pc:docMk/>
            <pc:sldMk cId="2658523376" sldId="363"/>
            <ac:spMk id="2" creationId="{682988FC-76A7-4C7F-B09D-9CCC3AD753E3}"/>
          </ac:spMkLst>
        </pc:spChg>
        <pc:spChg chg="mod">
          <ac:chgData name="Olga Maksimenkova" userId="f2714537069f5c5f" providerId="LiveId" clId="{740821F3-EFF3-44C3-B823-ABD89E44A4C4}" dt="2018-04-07T10:39:32.112" v="3510" actId="208"/>
          <ac:spMkLst>
            <pc:docMk/>
            <pc:sldMk cId="2658523376" sldId="363"/>
            <ac:spMk id="3" creationId="{CAF64701-6605-4DEA-A498-5A9C01ED6038}"/>
          </ac:spMkLst>
        </pc:spChg>
        <pc:graphicFrameChg chg="add del mod">
          <ac:chgData name="Olga Maksimenkova" userId="f2714537069f5c5f" providerId="LiveId" clId="{740821F3-EFF3-44C3-B823-ABD89E44A4C4}" dt="2018-04-07T10:36:30.156" v="3159" actId="478"/>
          <ac:graphicFrameMkLst>
            <pc:docMk/>
            <pc:sldMk cId="2658523376" sldId="363"/>
            <ac:graphicFrameMk id="5" creationId="{0C629250-9074-4CD5-8501-2469E5E6ECB2}"/>
          </ac:graphicFrameMkLst>
        </pc:graphicFrameChg>
      </pc:sldChg>
      <pc:sldChg chg="modSp add">
        <pc:chgData name="Olga Maksimenkova" userId="f2714537069f5c5f" providerId="LiveId" clId="{740821F3-EFF3-44C3-B823-ABD89E44A4C4}" dt="2018-04-09T16:02:35.903" v="3584" actId="20577"/>
        <pc:sldMkLst>
          <pc:docMk/>
          <pc:sldMk cId="2485919544" sldId="364"/>
        </pc:sldMkLst>
        <pc:spChg chg="mod">
          <ac:chgData name="Olga Maksimenkova" userId="f2714537069f5c5f" providerId="LiveId" clId="{740821F3-EFF3-44C3-B823-ABD89E44A4C4}" dt="2018-04-09T16:02:35.903" v="3584" actId="20577"/>
          <ac:spMkLst>
            <pc:docMk/>
            <pc:sldMk cId="2485919544" sldId="364"/>
            <ac:spMk id="2" creationId="{00000000-0000-0000-0000-000000000000}"/>
          </ac:spMkLst>
        </pc:spChg>
        <pc:spChg chg="mod">
          <ac:chgData name="Olga Maksimenkova" userId="f2714537069f5c5f" providerId="LiveId" clId="{740821F3-EFF3-44C3-B823-ABD89E44A4C4}" dt="2018-04-07T10:43:21.546" v="3558" actId="20577"/>
          <ac:spMkLst>
            <pc:docMk/>
            <pc:sldMk cId="2485919544" sldId="364"/>
            <ac:spMk id="4" creationId="{00000000-0000-0000-0000-000000000000}"/>
          </ac:spMkLst>
        </pc:spChg>
      </pc:sldChg>
      <pc:sldChg chg="add">
        <pc:chgData name="Olga Maksimenkova" userId="f2714537069f5c5f" providerId="LiveId" clId="{740821F3-EFF3-44C3-B823-ABD89E44A4C4}" dt="2018-04-09T15:57:33.803" v="3567"/>
        <pc:sldMkLst>
          <pc:docMk/>
          <pc:sldMk cId="3795025222" sldId="365"/>
        </pc:sldMkLst>
      </pc:sldChg>
      <pc:sldChg chg="add">
        <pc:chgData name="Olga Maksimenkova" userId="f2714537069f5c5f" providerId="LiveId" clId="{740821F3-EFF3-44C3-B823-ABD89E44A4C4}" dt="2018-04-09T15:57:33.803" v="3567"/>
        <pc:sldMkLst>
          <pc:docMk/>
          <pc:sldMk cId="2886401122" sldId="366"/>
        </pc:sldMkLst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05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29050" y="0"/>
            <a:ext cx="29305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E850C4DE-AF14-4582-889A-7CFA584CA1E0}" type="datetimeFigureOut">
              <a:rPr lang="ru-RU"/>
              <a:pPr>
                <a:defRPr/>
              </a:pPr>
              <a:t>13.02.2022</a:t>
            </a:fld>
            <a:endParaRPr lang="ru-RU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2905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D519A847-C010-4499-B1C2-4E2E947D9AD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716547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BDC29779-9140-41DE-B968-531B11A5F519}" type="datetimeFigureOut">
              <a:rPr lang="ru-RU"/>
              <a:pPr>
                <a:defRPr/>
              </a:pPr>
              <a:t>13.02.2022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5350" y="746125"/>
            <a:ext cx="4970463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0048DDDE-8552-4D5E-8F01-8DC87D8C230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719554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384A6B-1E48-4C51-95F0-AD0425578AF6}" type="datetime1">
              <a:rPr lang="ru-RU"/>
              <a:pPr>
                <a:defRPr/>
              </a:pPr>
              <a:t>13.02.2022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D39553-E3A1-42BC-B3CD-6CC90B33CE9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11135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11FEA6-1A18-4C37-BAC2-E2D6294603C0}" type="datetime1">
              <a:rPr lang="ru-RU"/>
              <a:pPr>
                <a:defRPr/>
              </a:pPr>
              <a:t>13.02.2022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BF77DB-AA0C-41B0-B306-93FB8491724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262130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25B3B7-2BF6-43C9-BD1F-1A15C4040E37}" type="datetime1">
              <a:rPr lang="ru-RU"/>
              <a:pPr>
                <a:defRPr/>
              </a:pPr>
              <a:t>13.02.2022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165559-D17F-4021-87CE-D702F543D42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65640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BCC7B0-C8D0-46DE-98A0-4F5B5690C504}" type="datetime1">
              <a:rPr lang="ru-RU"/>
              <a:pPr>
                <a:defRPr/>
              </a:pPr>
              <a:t>13.02.2022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D16B17-54B6-49E3-A7C9-276571EE334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4047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D9BA8C-919F-4B48-AAB7-2CFDEEF7F7EF}" type="datetime1">
              <a:rPr lang="ru-RU"/>
              <a:pPr>
                <a:defRPr/>
              </a:pPr>
              <a:t>13.02.2022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D258D5-9FD6-423E-B463-B253F6DB03B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73905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02FC4-8AFF-45D3-92E3-F9A9DC26D72C}" type="datetime1">
              <a:rPr lang="ru-RU"/>
              <a:pPr>
                <a:defRPr/>
              </a:pPr>
              <a:t>13.02.2022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9CA5C6-2EB2-4C67-9682-4FD089602C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67926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E5148-CFF5-424F-93A2-84476F3BD584}" type="datetime1">
              <a:rPr lang="ru-RU"/>
              <a:pPr>
                <a:defRPr/>
              </a:pPr>
              <a:t>13.02.2022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2A458D-5B5B-4E74-B55E-E768C755303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02927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 baseline="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E5148-CFF5-424F-93A2-84476F3BD584}" type="datetime1">
              <a:rPr lang="ru-RU"/>
              <a:pPr>
                <a:defRPr/>
              </a:pPr>
              <a:t>13.02.2022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2A458D-5B5B-4E74-B55E-E768C755303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029279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6A2298-DE27-48B2-9150-5C9B9028E9BE}" type="datetime1">
              <a:rPr lang="ru-RU"/>
              <a:pPr>
                <a:defRPr/>
              </a:pPr>
              <a:t>13.02.2022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EF92E4-A2FD-4932-8FCD-2CDE998E9F6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423927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DA3825-5F9D-4CAD-A2C4-85BC3DE5AE01}" type="datetime1">
              <a:rPr lang="ru-RU"/>
              <a:pPr>
                <a:defRPr/>
              </a:pPr>
              <a:t>13.02.2022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52088A-F097-4D7A-BACB-71E0D575649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23685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F57CE-6366-4850-9315-F2FCDEE20DD1}" type="datetime1">
              <a:rPr lang="ru-RU"/>
              <a:pPr>
                <a:defRPr/>
              </a:pPr>
              <a:t>13.02.2022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604A15-7D9E-4F0B-B2C2-E7C6974E338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38893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19045B-044E-4E6A-8C00-CD3C08B5A15F}" type="datetime1">
              <a:rPr lang="ru-RU"/>
              <a:pPr>
                <a:defRPr/>
              </a:pPr>
              <a:t>13.02.2022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D3039F-AB53-4952-B4DD-621E0C2F483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13564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fld id="{F80A290D-868B-4A24-A285-47F3F65414D1}" type="datetime1">
              <a:rPr lang="ru-RU"/>
              <a:pPr>
                <a:defRPr/>
              </a:pPr>
              <a:t>13.02.2022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C7D29C7-3377-4E5A-8AB7-1CF5F1B8602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60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tech.pro/tutorial/618/csharp-tutorial-serialize-objects-to-a-file" TargetMode="External"/><Relationship Id="rId2" Type="http://schemas.openxmlformats.org/officeDocument/2006/relationships/hyperlink" Target="https://msdn.microsoft.com/ru-ru/library/system.runtime.serialization.formatters.binary.binaryformatter(v=vs.110).aspx" TargetMode="Externa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bahamas10/css-color-names/blob/master/css-color-names.json" TargetMode="Externa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microsoft.com/ru-ru/dotnet/api/system.drawing.colortranslator?view=net-6.0" TargetMode="External"/><Relationship Id="rId2" Type="http://schemas.openxmlformats.org/officeDocument/2006/relationships/hyperlink" Target="https://docs.microsoft.com/ru-ru/dotnet/api/system.drawing.color?view=net-6.0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docs.microsoft.com/ru-ru/dotnet/api/system.drawing.colorconverter?view=net-6.0" TargetMode="Externa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github.com/corysimmons/colors.json/blob/master/colors.json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https://msdn.microsoft.com/en-us/library/vstudio/2baksw0z(v=vs.100).aspx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msdn.microsoft.com/ru-ru/library/e5aakyae(v=vs.110).aspx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cma-international.org/publications/files/ECMA-ST/ECMA-404.pdf" TargetMode="External"/><Relationship Id="rId2" Type="http://schemas.openxmlformats.org/officeDocument/2006/relationships/hyperlink" Target="http://json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docs.microsoft.com/ru-ru/dotnet/framework/wcf/feature-details/how-to-serialize-and-deserialize-json-data" TargetMode="External"/><Relationship Id="rId5" Type="http://schemas.openxmlformats.org/officeDocument/2006/relationships/hyperlink" Target="https://www.c-sharpcorner.com/article/json-serialization-and-deserialization-in-c-sharp/" TargetMode="External"/><Relationship Id="rId4" Type="http://schemas.openxmlformats.org/officeDocument/2006/relationships/hyperlink" Target="https://msdn.microsoft.com/ru-ru/library/system.runtime.serialization.json.datacontractjsonserializer(v=vs.110).aspx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s://msdn.microsoft.com/ru-ru/library/system.runtime.serialization.json.datacontractjsonserializer(v=vs.110).aspx" TargetMode="Externa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cma-international.org/publications/files/ECMA-ST/ECMA-404.pdf" TargetMode="External"/><Relationship Id="rId2" Type="http://schemas.openxmlformats.org/officeDocument/2006/relationships/hyperlink" Target="http://json.org/" TargetMode="Externa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microsoft.com/ru-ru/dotnet/framework/wcf/feature-details/how-to-serialize-and-deserialize-json-data" TargetMode="Externa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wmf"/><Relationship Id="rId4" Type="http://schemas.openxmlformats.org/officeDocument/2006/relationships/oleObject" Target="../embeddings/oleObject1.bin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microsoft.com/ru-ru/dotnet/framework/wcf/feature-details/how-to-serialize-and-deserialize-json-data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11188" y="2060575"/>
            <a:ext cx="7772400" cy="1470025"/>
          </a:xfrm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3</a:t>
            </a: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практическое занятие </a:t>
            </a:r>
            <a:r>
              <a:rPr lang="en-US"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6b2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5863" y="4149725"/>
            <a:ext cx="6835775" cy="1655763"/>
          </a:xfrm>
          <a:ln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lvl="1" eaLnBrk="1" hangingPunct="1"/>
            <a:r>
              <a:rPr lang="en-US" altLang="ru-RU" b="1" dirty="0">
                <a:solidFill>
                  <a:srgbClr val="009900"/>
                </a:solidFill>
              </a:rPr>
              <a:t>JSON</a:t>
            </a:r>
            <a:r>
              <a:rPr lang="ru-RU" altLang="ru-RU" b="1" dirty="0">
                <a:solidFill>
                  <a:srgbClr val="009900"/>
                </a:solidFill>
              </a:rPr>
              <a:t>-</a:t>
            </a:r>
            <a:r>
              <a:rPr lang="ru-RU" altLang="ru-RU" b="1" dirty="0" err="1">
                <a:solidFill>
                  <a:srgbClr val="009900"/>
                </a:solidFill>
              </a:rPr>
              <a:t>сериализация</a:t>
            </a:r>
            <a:r>
              <a:rPr lang="en-US" altLang="ru-RU" b="1" dirty="0">
                <a:solidFill>
                  <a:srgbClr val="009900"/>
                </a:solidFill>
              </a:rPr>
              <a:t>. </a:t>
            </a:r>
          </a:p>
          <a:p>
            <a:pPr lvl="1" eaLnBrk="1" hangingPunct="1"/>
            <a:r>
              <a:rPr lang="ru-RU" altLang="ru-RU" sz="2800" b="1" dirty="0">
                <a:solidFill>
                  <a:srgbClr val="009900"/>
                </a:solidFill>
              </a:rPr>
              <a:t>Контракты данных.</a:t>
            </a: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142875" y="285750"/>
            <a:ext cx="862012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Дисциплина «Программирование»	</a:t>
            </a:r>
          </a:p>
        </p:txBody>
      </p:sp>
    </p:spTree>
    <p:extLst>
      <p:ext uri="{BB962C8B-B14F-4D97-AF65-F5344CB8AC3E}">
        <p14:creationId xmlns:p14="http://schemas.microsoft.com/office/powerpoint/2010/main" val="346204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196413"/>
            <a:ext cx="8229600" cy="630407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2. Классы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Human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Professor.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8D958-7990-4AF2-B42C-710FD8722591}" type="slidenum">
              <a:rPr lang="ru-RU" altLang="ru-RU" smtClean="0"/>
              <a:pPr/>
              <a:t>10</a:t>
            </a:fld>
            <a:endParaRPr lang="ru-RU" alt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95537" y="1124744"/>
            <a:ext cx="4824536" cy="230832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Serializable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Human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Name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Human() { 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Human(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name)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.Name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name;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69668" y="3929766"/>
            <a:ext cx="6336703" cy="120032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Serializable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Professor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Human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Professor(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name) :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base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(name) {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3226502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5529" y="116632"/>
            <a:ext cx="8229600" cy="720080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Код из прошлого семинара </a:t>
            </a:r>
            <a:b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(бинарная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сериализация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)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8D958-7990-4AF2-B42C-710FD8722591}" type="slidenum">
              <a:rPr lang="ru-RU" altLang="ru-RU" smtClean="0"/>
              <a:pPr/>
              <a:t>11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65529" y="1111725"/>
            <a:ext cx="8138919" cy="452431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Serializable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DeptName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List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Human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staff;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List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Human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Staff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staff; }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 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Dept(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name,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Human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staffList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.DeptName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name;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staff=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List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Human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staffList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        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Serializable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University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UniversityName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List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Departments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8312502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2E4F5-616E-4551-AAB1-0E3FB2947F18}" type="slidenum">
              <a:rPr lang="ru-RU" altLang="ru-RU" smtClean="0"/>
              <a:pPr/>
              <a:t>12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052736"/>
            <a:ext cx="8568952" cy="286232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University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HSE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University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HSE.UniversityName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"NRU HSE"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endParaRPr lang="ru-RU" b="1" dirty="0">
              <a:solidFill>
                <a:srgbClr val="2B91A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Human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deptStaff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Professor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"Ivanov"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),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Professor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Petrov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};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ru-RU" b="1" dirty="0">
              <a:solidFill>
                <a:srgbClr val="2B91A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SE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"SE"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deptStaff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HSE.Departments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List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&gt;();</a:t>
            </a:r>
          </a:p>
          <a:p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HSE.Departments.Add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(SE);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87524" y="4941168"/>
            <a:ext cx="8568952" cy="1323439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 err="1"/>
              <a:t>BinaryFormatter</a:t>
            </a:r>
            <a:r>
              <a:rPr lang="en-US" sz="1600" b="1" dirty="0"/>
              <a:t> Class </a:t>
            </a:r>
          </a:p>
          <a:p>
            <a:r>
              <a:rPr lang="en-US" sz="1600" dirty="0"/>
              <a:t>[</a:t>
            </a:r>
            <a:r>
              <a:rPr lang="en-US" sz="1600" dirty="0">
                <a:hlinkClick r:id="rId2"/>
              </a:rPr>
              <a:t>https://msdn.microsoft.com/ru-ru/library/system.runtime.serialization.formatters.binary.binaryformatter(v=vs.110).aspx</a:t>
            </a:r>
            <a:r>
              <a:rPr lang="en-US" sz="1600" dirty="0"/>
              <a:t>]</a:t>
            </a:r>
          </a:p>
          <a:p>
            <a:r>
              <a:rPr lang="en-US" sz="1600" b="1" dirty="0"/>
              <a:t>C# tutorial – Serialize objects to a file </a:t>
            </a:r>
          </a:p>
          <a:p>
            <a:r>
              <a:rPr lang="en-US" sz="1600" dirty="0"/>
              <a:t>[</a:t>
            </a:r>
            <a:r>
              <a:rPr lang="en-US" sz="1600" dirty="0">
                <a:hlinkClick r:id="rId3"/>
              </a:rPr>
              <a:t>http://tech.pro/tutorial/618/csharp-tutorial-serialize-objects-to-a-file</a:t>
            </a:r>
            <a:r>
              <a:rPr lang="en-US" sz="1600" dirty="0"/>
              <a:t>]</a:t>
            </a:r>
            <a:endParaRPr lang="ru-RU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5004048" y="894730"/>
            <a:ext cx="3856248" cy="369332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none" rtlCol="0">
            <a:spAutoFit/>
          </a:bodyPr>
          <a:lstStyle/>
          <a:p>
            <a:r>
              <a:rPr lang="ru-RU" dirty="0"/>
              <a:t>Создание объекта  «университет»</a:t>
            </a:r>
          </a:p>
        </p:txBody>
      </p:sp>
      <p:sp>
        <p:nvSpPr>
          <p:cNvPr id="11" name="Заголовок 4">
            <a:extLst>
              <a:ext uri="{FF2B5EF4-FFF2-40B4-BE49-F238E27FC236}">
                <a16:creationId xmlns:a16="http://schemas.microsoft.com/office/drawing/2014/main" id="{04EAC190-CE48-AB45-81BD-1D0B65C7D9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529" y="116632"/>
            <a:ext cx="8229600" cy="720080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Код из прошлого семинара (бинарная)</a:t>
            </a:r>
          </a:p>
        </p:txBody>
      </p:sp>
    </p:spTree>
    <p:extLst>
      <p:ext uri="{BB962C8B-B14F-4D97-AF65-F5344CB8AC3E}">
        <p14:creationId xmlns:p14="http://schemas.microsoft.com/office/powerpoint/2010/main" val="9974468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08D958-7990-4AF2-B42C-710FD8722591}" type="slidenum">
              <a:rPr lang="ru-RU" altLang="ru-RU" smtClean="0"/>
              <a:pPr/>
              <a:t>13</a:t>
            </a:fld>
            <a:endParaRPr lang="ru-RU" alt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87524" y="892384"/>
            <a:ext cx="8568952" cy="507831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BinaryFormatter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binformatter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BinaryFormatter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Сериализация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Stream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file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FileStream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"BinSer.dat"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FileMode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.Create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FileAccess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FileShare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.None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)) {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binformatter.Serialize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(file, HSE);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  <a:p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Десериализация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University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HSEdeserial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Stream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file =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.OpenRead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"BinSer.dat"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)) {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HSEdeserial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(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University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binformatter.Deserialize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(file);</a:t>
            </a:r>
          </a:p>
          <a:p>
            <a:r>
              <a:rPr lang="ru-RU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"Binary - 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HSEdeserial.UniversityName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  <a:p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HSEdeserial.Departments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</a:p>
          <a:p>
            <a:r>
              <a:rPr lang="ru-RU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Human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h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d.Staff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r>
              <a:rPr lang="ru-RU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(h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Professor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</a:p>
          <a:p>
            <a:r>
              <a:rPr lang="ru-RU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d.DeptName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 prof.: 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h.Name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</p:txBody>
      </p:sp>
      <p:sp>
        <p:nvSpPr>
          <p:cNvPr id="8" name="Заголовок 4">
            <a:extLst>
              <a:ext uri="{FF2B5EF4-FFF2-40B4-BE49-F238E27FC236}">
                <a16:creationId xmlns:a16="http://schemas.microsoft.com/office/drawing/2014/main" id="{B191E7B0-7A49-124A-9E76-2314D1133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5529" y="116632"/>
            <a:ext cx="8229600" cy="720080"/>
          </a:xfrm>
        </p:spPr>
        <p:txBody>
          <a:bodyPr/>
          <a:lstStyle/>
          <a:p>
            <a:r>
              <a:rPr lang="ru-RU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Код из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прошлого семинара (бинарная)</a:t>
            </a:r>
          </a:p>
        </p:txBody>
      </p:sp>
    </p:spTree>
    <p:extLst>
      <p:ext uri="{BB962C8B-B14F-4D97-AF65-F5344CB8AC3E}">
        <p14:creationId xmlns:p14="http://schemas.microsoft.com/office/powerpoint/2010/main" val="4809020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3. Цвета и их коды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258D5-9FD6-423E-B463-B253F6DB03B3}" type="slidenum">
              <a:rPr lang="ru-RU" altLang="ru-RU" smtClean="0"/>
              <a:pPr/>
              <a:t>14</a:t>
            </a:fld>
            <a:endParaRPr lang="ru-RU" altLang="ru-RU"/>
          </a:p>
        </p:txBody>
      </p:sp>
      <p:sp>
        <p:nvSpPr>
          <p:cNvPr id="6" name="TextBox 5"/>
          <p:cNvSpPr txBox="1"/>
          <p:nvPr/>
        </p:nvSpPr>
        <p:spPr>
          <a:xfrm>
            <a:off x="533400" y="19812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42900" y="990600"/>
            <a:ext cx="8458200" cy="5632311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2000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Знакомство со структурой </a:t>
            </a:r>
            <a:r>
              <a:rPr lang="en-US" sz="2000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JSON-</a:t>
            </a:r>
            <a:r>
              <a:rPr lang="ru-RU" sz="2000" b="1" i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файлов</a:t>
            </a:r>
            <a:endParaRPr lang="en-US" sz="2000" b="1" i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JSON-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файле (</a:t>
            </a: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https://github.com/bahamas10/css-color-names/blob/master/css-color-names.json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 сохранён справочник цветов 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web-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палитры.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Сохраните этот файл к себе на диск, в папку проекта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программе опишите класс</a:t>
            </a:r>
            <a: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MyColor</a:t>
            </a:r>
            <a: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для представления в программе 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web-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цветов. Поля класса: имя цвета (строка), 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R-G-B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компоненты (</a:t>
            </a: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byte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buFont typeface="+mj-lt"/>
              <a:buAutoNum type="arabicPeriod"/>
            </a:pP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Прочитайте данные в объекты </a:t>
            </a:r>
            <a:r>
              <a:rPr lang="en-US" sz="2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MyColor</a:t>
            </a: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(обычным способом для чтения текста, поскольку</a:t>
            </a:r>
            <a: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css</a:t>
            </a: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-color-</a:t>
            </a:r>
            <a:r>
              <a:rPr lang="en-US" sz="2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names.json</a:t>
            </a:r>
            <a: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содержит только один объект)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Разработайте оконное приложение, которое по данным </a:t>
            </a:r>
            <a:r>
              <a:rPr lang="en-US" sz="2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css</a:t>
            </a: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-color-</a:t>
            </a:r>
            <a:r>
              <a:rPr lang="en-US" sz="2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names.json</a:t>
            </a:r>
            <a:r>
              <a:rPr lang="ru-RU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выводит на экран палитру 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web-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цветов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Дополнительно потребуется: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Метод, преобразующий шестнадцатеричное представление цвета в три значения типа </a:t>
            </a:r>
            <a:r>
              <a:rPr lang="en-US" sz="2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byte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для 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R-G-B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составляющих (самостоятельно определите будет ли он статическим или </a:t>
            </a:r>
            <a:r>
              <a:rPr lang="ru-RU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экземплярным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 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Для упрощения работы с набором цветов может быть разработан класс </a:t>
            </a:r>
            <a:r>
              <a:rPr lang="en-US" sz="20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MyColorsList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отвечающий за групповые операции над цветами.</a:t>
            </a:r>
          </a:p>
        </p:txBody>
      </p:sp>
    </p:spTree>
    <p:extLst>
      <p:ext uri="{BB962C8B-B14F-4D97-AF65-F5344CB8AC3E}">
        <p14:creationId xmlns:p14="http://schemas.microsoft.com/office/powerpoint/2010/main" val="370201783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9D106561-7F84-43BD-9B2E-47FA777AA0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3: справочная информация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D55549AC-C510-4F46-87E1-901392FBE082}"/>
              </a:ext>
            </a:extLst>
          </p:cNvPr>
          <p:cNvSpPr>
            <a:spLocks noGrp="1"/>
          </p:cNvSpPr>
          <p:nvPr>
            <p:ph idx="1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r>
              <a:rPr lang="ru-RU" sz="2400" dirty="0"/>
              <a:t>Структура </a:t>
            </a:r>
            <a:r>
              <a:rPr lang="en-US" sz="2400" dirty="0"/>
              <a:t>Color</a:t>
            </a:r>
            <a:r>
              <a:rPr lang="ru-RU" sz="2400" dirty="0"/>
              <a:t> (</a:t>
            </a:r>
            <a:r>
              <a:rPr lang="en-US" sz="2400" dirty="0">
                <a:hlinkClick r:id="rId2"/>
              </a:rPr>
              <a:t>https://docs.microsoft.com/ru-ru/dotnet/api/system.drawing.color?view=net-6.0</a:t>
            </a:r>
            <a:r>
              <a:rPr lang="ru-RU" sz="2400" dirty="0"/>
              <a:t>) </a:t>
            </a:r>
          </a:p>
          <a:p>
            <a:r>
              <a:rPr lang="ru-RU" sz="2400" dirty="0"/>
              <a:t>Класс </a:t>
            </a:r>
            <a:r>
              <a:rPr lang="en-US" sz="2400" dirty="0" err="1"/>
              <a:t>ColorTranslator</a:t>
            </a:r>
            <a:r>
              <a:rPr lang="ru-RU" sz="2400" dirty="0"/>
              <a:t> </a:t>
            </a:r>
            <a:r>
              <a:rPr lang="en-US" sz="2400" dirty="0"/>
              <a:t>(</a:t>
            </a:r>
            <a:r>
              <a:rPr lang="en-US" sz="2400" dirty="0">
                <a:hlinkClick r:id="rId3"/>
              </a:rPr>
              <a:t>https://docs.microsoft.com/ru-ru/dotnet/api/system.drawing.colortranslator?view=net-6.0</a:t>
            </a:r>
            <a:r>
              <a:rPr lang="en-US" sz="2400" dirty="0"/>
              <a:t>)</a:t>
            </a:r>
          </a:p>
          <a:p>
            <a:r>
              <a:rPr lang="ru-RU" sz="2400" dirty="0"/>
              <a:t>Класс </a:t>
            </a:r>
            <a:r>
              <a:rPr lang="en-US" sz="2400" dirty="0" err="1"/>
              <a:t>ColorConverter</a:t>
            </a:r>
            <a:r>
              <a:rPr lang="ru-RU" sz="2400" dirty="0"/>
              <a:t> (</a:t>
            </a:r>
            <a:r>
              <a:rPr lang="en-US" sz="2400" dirty="0">
                <a:hlinkClick r:id="rId4"/>
              </a:rPr>
              <a:t>https://docs.microsoft.com/ru-ru/dotnet/api/system.drawing.colorconverter?view=net-6.0</a:t>
            </a:r>
            <a:r>
              <a:rPr lang="ru-RU" sz="2400" dirty="0"/>
              <a:t>)</a:t>
            </a:r>
          </a:p>
          <a:p>
            <a:endParaRPr lang="en-US" sz="2400" dirty="0"/>
          </a:p>
          <a:p>
            <a:endParaRPr lang="ru-RU" sz="2400" dirty="0"/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374B7390-77D7-4DE0-B0E3-D88D59071A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15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566038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BAEF45-8479-4ACB-8546-E557B60B3B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4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Цвета с прозрачностью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7828883-AAE5-419F-9030-EC0D47017A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95400"/>
            <a:ext cx="8305800" cy="4830763"/>
          </a:xfrm>
          <a:ln>
            <a:solidFill>
              <a:srgbClr val="0070C0"/>
            </a:solidFill>
          </a:ln>
        </p:spPr>
        <p:txBody>
          <a:bodyPr/>
          <a:lstStyle/>
          <a:p>
            <a:r>
              <a:rPr lang="ru-RU" sz="2000" dirty="0"/>
              <a:t>Создайте новый проект и дополните класс </a:t>
            </a:r>
            <a:r>
              <a:rPr lang="en-US" sz="2000" b="1" dirty="0" err="1"/>
              <a:t>MyColor</a:t>
            </a:r>
            <a:r>
              <a:rPr lang="en-US" sz="2000" dirty="0"/>
              <a:t> </a:t>
            </a:r>
            <a:r>
              <a:rPr lang="ru-RU" sz="2000" dirty="0"/>
              <a:t> из предыдущей задачи значением прозрачности (для этого добавим поле </a:t>
            </a:r>
            <a:r>
              <a:rPr lang="en-US" sz="2000" b="1" dirty="0"/>
              <a:t>byte alpha</a:t>
            </a:r>
            <a:r>
              <a:rPr lang="ru-RU" sz="2000" dirty="0"/>
              <a:t>). </a:t>
            </a:r>
          </a:p>
          <a:p>
            <a:r>
              <a:rPr lang="ru-RU" sz="2000" dirty="0"/>
              <a:t>Заполните объекты </a:t>
            </a:r>
            <a:r>
              <a:rPr lang="en-US" sz="2000" b="1" dirty="0" err="1"/>
              <a:t>MyColor</a:t>
            </a:r>
            <a:r>
              <a:rPr lang="en-US" sz="2000" b="1" dirty="0"/>
              <a:t> </a:t>
            </a:r>
            <a:r>
              <a:rPr lang="ru-RU" sz="2000" dirty="0"/>
              <a:t>на основе данных файла (</a:t>
            </a:r>
            <a:r>
              <a:rPr lang="en-US" sz="2000" dirty="0">
                <a:hlinkClick r:id="rId2"/>
              </a:rPr>
              <a:t>https://github.com/corysimmons/colors.json/blob/master/colors.json</a:t>
            </a:r>
            <a:r>
              <a:rPr lang="ru-RU" sz="2000" dirty="0"/>
              <a:t>). Как и в предыдущей задаче – это справочник, с одним объектом, поэтому быстрее читать его как текстовый файл. </a:t>
            </a:r>
          </a:p>
          <a:p>
            <a:r>
              <a:rPr lang="ru-RU" sz="2000" dirty="0"/>
              <a:t>Обратите внимание, что значения </a:t>
            </a:r>
            <a:r>
              <a:rPr lang="en-US" sz="2000" dirty="0"/>
              <a:t>RGB-</a:t>
            </a:r>
            <a:r>
              <a:rPr lang="ru-RU" sz="2000" dirty="0"/>
              <a:t>компонент представлены в массиве значений типа </a:t>
            </a:r>
            <a:r>
              <a:rPr lang="en-US" sz="2000" dirty="0"/>
              <a:t>byte</a:t>
            </a:r>
            <a:r>
              <a:rPr lang="ru-RU" sz="2000" dirty="0"/>
              <a:t>, последнее значение – сведения о прозрачности цвета, 1 – непрозрачный, другое – прозрачный.</a:t>
            </a:r>
          </a:p>
          <a:p>
            <a:r>
              <a:rPr lang="ru-RU" sz="2000" dirty="0"/>
              <a:t>Сформируйте таблицу цветов в оконном приложении.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7C39054D-460D-4206-A26B-FFD90DAB11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16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607816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9105"/>
            <a:ext cx="8229600" cy="706090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Атрибуты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XmlSerializer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2E4F5-616E-4551-AAB1-0E3FB2947F18}" type="slidenum">
              <a:rPr lang="ru-RU" altLang="ru-RU" smtClean="0"/>
              <a:pPr/>
              <a:t>17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23730" y="836712"/>
            <a:ext cx="8424734" cy="258532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[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Serializable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Human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[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XmlAttribute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"HumanName"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)]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Name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Human() {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Human(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name)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.Name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name;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3717032"/>
            <a:ext cx="8424936" cy="1477328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Serializable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Professor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Human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       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Professor() {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Professor(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name) :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base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(name) {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5445224"/>
            <a:ext cx="8424936" cy="584775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/>
              <a:t>Controlling XML-serialization using attributes </a:t>
            </a:r>
          </a:p>
          <a:p>
            <a:r>
              <a:rPr lang="en-US" sz="1600" dirty="0"/>
              <a:t>[</a:t>
            </a:r>
            <a:r>
              <a:rPr lang="ru-RU" sz="1600" dirty="0">
                <a:hlinkClick r:id="rId2"/>
              </a:rPr>
              <a:t>https://msdn.microsoft.com/en-us/library/vstudio/2baksw0z(v=vs.100).aspx</a:t>
            </a:r>
            <a:r>
              <a:rPr lang="en-US" sz="1600" dirty="0"/>
              <a:t>]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3136200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9804"/>
            <a:ext cx="8229600" cy="706090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2E4F5-616E-4551-AAB1-0E3FB2947F18}" type="slidenum">
              <a:rPr lang="ru-RU" altLang="ru-RU" smtClean="0"/>
              <a:pPr/>
              <a:t>18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948690"/>
            <a:ext cx="8496944" cy="5632311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Serializable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[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XmlAttribute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DeptName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)]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DeptName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List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Human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staff;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[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XmlArray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"Staff"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),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XmlArrayItem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"StaffItem"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)]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List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Human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Staff {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staff; }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staff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value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name,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Human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staffList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.DeptName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name;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staff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List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Human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staffList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Serializable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University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UniversityName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[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XmlArray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"Departments"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),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XmlArrayItem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DeptItem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)]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List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Departments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2322753"/>
            <a:ext cx="7416824" cy="360040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6174668" y="798419"/>
            <a:ext cx="2890664" cy="804914"/>
          </a:xfrm>
          <a:prstGeom prst="wedgeRoundRectCallout">
            <a:avLst>
              <a:gd name="adj1" fmla="val -48851"/>
              <a:gd name="adj2" fmla="val 151218"/>
              <a:gd name="adj3" fmla="val 16667"/>
            </a:avLst>
          </a:prstGeom>
          <a:ln w="12700"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Указываем, как именно </a:t>
            </a:r>
            <a:r>
              <a:rPr lang="ru-RU" dirty="0" err="1"/>
              <a:t>сериализовать</a:t>
            </a:r>
            <a:r>
              <a:rPr lang="ru-RU" dirty="0"/>
              <a:t> коллекцию</a:t>
            </a:r>
          </a:p>
        </p:txBody>
      </p:sp>
    </p:spTree>
    <p:extLst>
      <p:ext uri="{BB962C8B-B14F-4D97-AF65-F5344CB8AC3E}">
        <p14:creationId xmlns:p14="http://schemas.microsoft.com/office/powerpoint/2010/main" val="17209214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5753" y="116632"/>
            <a:ext cx="8229600" cy="63408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Фрагмент из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Main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2E4F5-616E-4551-AAB1-0E3FB2947F18}" type="slidenum">
              <a:rPr lang="ru-RU" altLang="ru-RU" smtClean="0"/>
              <a:pPr/>
              <a:t>19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94069" y="836712"/>
            <a:ext cx="8712968" cy="507831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XmlSerializer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xmlserializer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XmlSerializer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typeof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University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),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Type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{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typeof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Human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),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typeof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Professor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),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typeof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});</a:t>
            </a: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Сериализация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Stream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file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FileStream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"XmlSer.xml"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FileMode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.Create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      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FileAccess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FileShare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.None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)) {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xmlserializer.Serialize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(file, HSE);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  <a:p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Десериализация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University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HSEdeserial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Stream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file =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.OpenRead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"XmlSer.xml"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)) {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HSEdeserial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(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University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xmlserializer.Deserialize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(file);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  <a:p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HSEdeserial.Departments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</a:p>
          <a:p>
            <a:r>
              <a:rPr lang="ru-RU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Human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h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d.Staff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r>
              <a:rPr lang="ru-RU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(h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Professor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</a:p>
          <a:p>
            <a:r>
              <a:rPr lang="ru-RU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d.DeptName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 prof.: 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h.Name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80547" y="6021288"/>
            <a:ext cx="8726490" cy="584775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 err="1"/>
              <a:t>XmlSerializer</a:t>
            </a:r>
            <a:r>
              <a:rPr lang="en-US" sz="1600" b="1" dirty="0"/>
              <a:t> Constructor (Type, Type[])</a:t>
            </a:r>
          </a:p>
          <a:p>
            <a:r>
              <a:rPr lang="en-US" sz="1600" dirty="0"/>
              <a:t>[</a:t>
            </a:r>
            <a:r>
              <a:rPr lang="ru-RU" sz="1600" dirty="0">
                <a:hlinkClick r:id="rId2"/>
              </a:rPr>
              <a:t>https://msdn.microsoft.com/ru-ru/library/e5aakyae(v=vs.110).aspx</a:t>
            </a:r>
            <a:r>
              <a:rPr lang="en-US" sz="1600" dirty="0"/>
              <a:t>]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617738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02C9C58-8B94-4E98-AC92-39A98B002E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JSON: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справочная информация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9623AA9-F563-4054-86C9-A5DC98F4E5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Introducing JSON </a:t>
            </a:r>
            <a:r>
              <a:rPr lang="ru-RU" sz="2000" dirty="0"/>
              <a:t>(</a:t>
            </a:r>
            <a:r>
              <a:rPr lang="en-US" sz="2000" dirty="0">
                <a:hlinkClick r:id="rId2"/>
              </a:rPr>
              <a:t>http://json.org</a:t>
            </a:r>
            <a:r>
              <a:rPr lang="ru-RU" sz="2000" dirty="0"/>
              <a:t>)</a:t>
            </a:r>
          </a:p>
          <a:p>
            <a:r>
              <a:rPr lang="en-US" sz="2000" dirty="0"/>
              <a:t>Standard ECMA-404 </a:t>
            </a:r>
            <a:r>
              <a:rPr lang="ru-RU" sz="2000" dirty="0"/>
              <a:t>(</a:t>
            </a:r>
            <a:r>
              <a:rPr lang="en-US" sz="2000" dirty="0">
                <a:hlinkClick r:id="rId3"/>
              </a:rPr>
              <a:t>http://www.ecma-international.org/publications/files/ECMA-ST/ECMA-404.pdf</a:t>
            </a:r>
            <a:r>
              <a:rPr lang="ru-RU" sz="2000" dirty="0"/>
              <a:t>)</a:t>
            </a:r>
          </a:p>
          <a:p>
            <a:r>
              <a:rPr lang="en-US" sz="2000" dirty="0"/>
              <a:t>D</a:t>
            </a:r>
            <a:r>
              <a:rPr lang="pt-BR" sz="2000" dirty="0"/>
              <a:t>ataContractJsonSerializer – класс (</a:t>
            </a:r>
            <a:r>
              <a:rPr lang="pt-BR" sz="2000" dirty="0">
                <a:hlinkClick r:id="rId4"/>
              </a:rPr>
              <a:t>https://msdn.microsoft.com/ru-ru/library/system.runtime.serialization.json.datacontractjsonserializer(v=vs.110).aspx</a:t>
            </a:r>
            <a:r>
              <a:rPr lang="pt-BR" sz="2000" dirty="0"/>
              <a:t>) </a:t>
            </a:r>
            <a:endParaRPr lang="ru-RU" sz="2000" dirty="0"/>
          </a:p>
          <a:p>
            <a:r>
              <a:rPr lang="en-US" sz="2000" dirty="0"/>
              <a:t>JSON Serialization And Deserialization In C#</a:t>
            </a:r>
            <a:r>
              <a:rPr lang="ru-RU" sz="2000" dirty="0"/>
              <a:t> (</a:t>
            </a:r>
            <a:r>
              <a:rPr lang="en-US" sz="2000" dirty="0">
                <a:hlinkClick r:id="rId5"/>
              </a:rPr>
              <a:t>https://www.c-sharpcorner.com/article/json-serialization-and-deserialization-in-c-sharp/</a:t>
            </a:r>
            <a:r>
              <a:rPr lang="ru-RU" sz="2000" dirty="0"/>
              <a:t>) </a:t>
            </a:r>
            <a:endParaRPr lang="en-US" sz="2000" dirty="0"/>
          </a:p>
          <a:p>
            <a:r>
              <a:rPr lang="ru-RU" sz="2000" dirty="0"/>
              <a:t>Практическое руководство. </a:t>
            </a:r>
            <a:r>
              <a:rPr lang="ru-RU" sz="2000" dirty="0" err="1"/>
              <a:t>Сериализация</a:t>
            </a:r>
            <a:r>
              <a:rPr lang="ru-RU" sz="2000" dirty="0"/>
              <a:t> и </a:t>
            </a:r>
            <a:r>
              <a:rPr lang="ru-RU" sz="2000" dirty="0" err="1"/>
              <a:t>десериализация</a:t>
            </a:r>
            <a:r>
              <a:rPr lang="ru-RU" sz="2000" dirty="0"/>
              <a:t> данных JSON</a:t>
            </a:r>
            <a:r>
              <a:rPr lang="en-US" sz="2000" dirty="0"/>
              <a:t> (</a:t>
            </a:r>
            <a:r>
              <a:rPr lang="en-US" sz="2000" dirty="0">
                <a:hlinkClick r:id="rId6"/>
              </a:rPr>
              <a:t>https://docs.microsoft.com/ru-ru/dotnet/framework/wcf/feature-details/how-to-serialize-and-deserialize-json-data</a:t>
            </a:r>
            <a:r>
              <a:rPr lang="en-US" sz="2000" dirty="0"/>
              <a:t>) </a:t>
            </a:r>
            <a:endParaRPr lang="ru-RU" sz="2000" dirty="0"/>
          </a:p>
          <a:p>
            <a:endParaRPr lang="ru-RU" sz="2000" dirty="0"/>
          </a:p>
          <a:p>
            <a:endParaRPr lang="ru-RU" sz="20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C478BC0-B709-4228-AE28-5A66190AD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258D5-9FD6-423E-B463-B253F6DB03B3}" type="slidenum">
              <a:rPr lang="ru-RU" altLang="ru-RU" smtClean="0"/>
              <a:pPr/>
              <a:t>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688927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63408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6.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JSON-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сериализация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2E4F5-616E-4551-AAB1-0E3FB2947F18}" type="slidenum">
              <a:rPr lang="ru-RU" altLang="ru-RU" smtClean="0"/>
              <a:pPr/>
              <a:t>20</a:t>
            </a:fld>
            <a:endParaRPr lang="ru-RU" altLang="ru-RU"/>
          </a:p>
        </p:txBody>
      </p:sp>
      <p:sp>
        <p:nvSpPr>
          <p:cNvPr id="4" name="TextBox 3"/>
          <p:cNvSpPr txBox="1"/>
          <p:nvPr/>
        </p:nvSpPr>
        <p:spPr>
          <a:xfrm>
            <a:off x="350009" y="980728"/>
            <a:ext cx="8443981" cy="36933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/>
              <a:t>Использовать для сохранения данных задачи 5 </a:t>
            </a:r>
            <a:r>
              <a:rPr lang="en-US" b="1" dirty="0"/>
              <a:t>JSON</a:t>
            </a:r>
            <a:r>
              <a:rPr lang="ru-RU" b="1" dirty="0"/>
              <a:t>-</a:t>
            </a:r>
            <a:r>
              <a:rPr lang="ru-RU" b="1" dirty="0" err="1"/>
              <a:t>сериализацию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50009" y="1484784"/>
            <a:ext cx="8443981" cy="258532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DataContract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(Name=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"Human"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)]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Human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[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DataMember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Name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Human() {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Human(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name)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.Name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name;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50009" y="4230588"/>
            <a:ext cx="8443981" cy="203132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DataContract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(Name=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"Professors"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)]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Professor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Human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PubNumb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Professor() {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Professor(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name,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: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base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(name) { 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PubNumb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4859195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7071" y="110861"/>
            <a:ext cx="8229600" cy="490066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6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2E4F5-616E-4551-AAB1-0E3FB2947F18}" type="slidenum">
              <a:rPr lang="ru-RU" altLang="ru-RU" smtClean="0"/>
              <a:pPr/>
              <a:t>21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41506" y="692696"/>
            <a:ext cx="8440730" cy="575542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DataContract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(Name=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"Department"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)]</a:t>
            </a: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DataMember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(Name=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DepartmentName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)]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DeptName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List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Human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staff;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[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DataMember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(Name=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StaffList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)]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List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Human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Staff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staff; 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staff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value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 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name,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Human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staffList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.DeptName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name;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staff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List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Human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staffList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DataContract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(Name=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"University"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)]</a:t>
            </a: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University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[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DataMember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UniversityName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[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DataMember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List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Departments {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29655106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9783"/>
            <a:ext cx="8229600" cy="515384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6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2E4F5-616E-4551-AAB1-0E3FB2947F18}" type="slidenum">
              <a:rPr lang="ru-RU" altLang="ru-RU" smtClean="0"/>
              <a:pPr/>
              <a:t>22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535166"/>
            <a:ext cx="8640960" cy="535531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University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HSE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University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HSE.UniversityName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"NRU HSE"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Professor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deptStaff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Professor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"Ivanov"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,100), 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Professor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Petrov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89) 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};</a:t>
            </a: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SE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"SE"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deptStaff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HSE.Departments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List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&gt;();</a:t>
            </a:r>
          </a:p>
          <a:p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HSE.Departments.Add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(SE);</a:t>
            </a: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DataContractJsonSerializer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jsonser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DataContractJsonSerializer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typeof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University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),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Type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{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typeof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Human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),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typeof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),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typeof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Professor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)});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Stream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file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FileStream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../../../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JSONSer.json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FileMode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.Create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FileAccess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FileShare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.None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))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jsonser.WriteObject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(file, HSE);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5949280"/>
            <a:ext cx="8640960" cy="830997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ru-RU" sz="1600" b="1" dirty="0" err="1"/>
              <a:t>DataContractJsonSerializer</a:t>
            </a:r>
            <a:r>
              <a:rPr lang="ru-RU" sz="1600" b="1" dirty="0"/>
              <a:t> – класс</a:t>
            </a:r>
          </a:p>
          <a:p>
            <a:r>
              <a:rPr lang="ru-RU" sz="1600" dirty="0"/>
              <a:t>[</a:t>
            </a:r>
            <a:r>
              <a:rPr lang="ru-RU" sz="1600" dirty="0">
                <a:hlinkClick r:id="rId2"/>
              </a:rPr>
              <a:t>https://msdn.microsoft.com/ru-ru/library/system.runtime.serialization.json.datacontractjsonserializer(v=vs.110).aspx</a:t>
            </a:r>
            <a:r>
              <a:rPr lang="ru-RU" sz="1600" dirty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12732385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490066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6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D2E4F5-616E-4551-AAB1-0E3FB2947F18}" type="slidenum">
              <a:rPr lang="ru-RU" altLang="ru-RU" smtClean="0"/>
              <a:pPr/>
              <a:t>23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79512" y="1501949"/>
            <a:ext cx="8712968" cy="156966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{"</a:t>
            </a:r>
            <a:r>
              <a:rPr lang="ru-RU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Departments</a:t>
            </a:r>
            <a:r>
              <a:rPr lang="ru-RU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":[</a:t>
            </a:r>
          </a:p>
          <a:p>
            <a:r>
              <a:rPr lang="ru-RU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{"</a:t>
            </a:r>
            <a:r>
              <a:rPr lang="ru-RU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DepartmentName</a:t>
            </a:r>
            <a:r>
              <a:rPr lang="ru-RU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":"SE","</a:t>
            </a:r>
            <a:r>
              <a:rPr lang="ru-RU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StaffList</a:t>
            </a:r>
            <a:r>
              <a:rPr lang="ru-RU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":[</a:t>
            </a:r>
          </a:p>
          <a:p>
            <a:r>
              <a:rPr lang="ru-RU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{"__</a:t>
            </a:r>
            <a:r>
              <a:rPr lang="ru-RU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type</a:t>
            </a:r>
            <a:r>
              <a:rPr lang="ru-RU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":"</a:t>
            </a:r>
            <a:r>
              <a:rPr lang="ru-RU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Professors</a:t>
            </a:r>
            <a:r>
              <a:rPr lang="ru-RU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:#</a:t>
            </a:r>
            <a:r>
              <a:rPr lang="ru-RU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JSONSerialization</a:t>
            </a:r>
            <a:r>
              <a:rPr lang="ru-RU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","</a:t>
            </a:r>
            <a:r>
              <a:rPr lang="ru-RU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Name</a:t>
            </a:r>
            <a:r>
              <a:rPr lang="ru-RU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":"</a:t>
            </a:r>
            <a:r>
              <a:rPr lang="ru-RU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Ivanov</a:t>
            </a:r>
            <a:r>
              <a:rPr lang="ru-RU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"},</a:t>
            </a:r>
          </a:p>
          <a:p>
            <a:r>
              <a:rPr lang="ru-RU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  {"__</a:t>
            </a:r>
            <a:r>
              <a:rPr lang="ru-RU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type</a:t>
            </a:r>
            <a:r>
              <a:rPr lang="ru-RU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":"</a:t>
            </a:r>
            <a:r>
              <a:rPr lang="ru-RU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Professors</a:t>
            </a:r>
            <a:r>
              <a:rPr lang="ru-RU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:#</a:t>
            </a:r>
            <a:r>
              <a:rPr lang="ru-RU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JSONSerialization</a:t>
            </a:r>
            <a:r>
              <a:rPr lang="ru-RU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","</a:t>
            </a:r>
            <a:r>
              <a:rPr lang="ru-RU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Name</a:t>
            </a:r>
            <a:r>
              <a:rPr lang="ru-RU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":"</a:t>
            </a:r>
            <a:r>
              <a:rPr lang="ru-RU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Petrov</a:t>
            </a:r>
            <a:r>
              <a:rPr lang="ru-RU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"}</a:t>
            </a:r>
          </a:p>
          <a:p>
            <a:r>
              <a:rPr lang="ru-RU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]}</a:t>
            </a:r>
          </a:p>
          <a:p>
            <a:r>
              <a:rPr lang="ru-RU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],"</a:t>
            </a:r>
            <a:r>
              <a:rPr lang="ru-RU" sz="16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UniversityName</a:t>
            </a:r>
            <a:r>
              <a:rPr lang="ru-RU" sz="1600" b="1" dirty="0">
                <a:latin typeface="Courier New" panose="02070309020205020404" pitchFamily="49" charset="0"/>
                <a:cs typeface="Courier New" panose="02070309020205020404" pitchFamily="49" charset="0"/>
              </a:rPr>
              <a:t>":"NRU HSE"}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809486"/>
            <a:ext cx="4968552" cy="584775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DataMember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</a:t>
            </a: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List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Departments {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</a:t>
            </a:r>
          </a:p>
        </p:txBody>
      </p:sp>
      <p:cxnSp>
        <p:nvCxnSpPr>
          <p:cNvPr id="7" name="Прямая со стрелкой 6"/>
          <p:cNvCxnSpPr>
            <a:stCxn id="5" idx="2"/>
          </p:cNvCxnSpPr>
          <p:nvPr/>
        </p:nvCxnSpPr>
        <p:spPr>
          <a:xfrm flipH="1">
            <a:off x="1619672" y="1394261"/>
            <a:ext cx="1044116" cy="156130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Прямоугольник 8"/>
          <p:cNvSpPr/>
          <p:nvPr/>
        </p:nvSpPr>
        <p:spPr>
          <a:xfrm>
            <a:off x="2286000" y="3105835"/>
            <a:ext cx="4086200" cy="338554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DataMember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(Name=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DepartmentName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)]</a:t>
            </a:r>
          </a:p>
        </p:txBody>
      </p:sp>
      <p:cxnSp>
        <p:nvCxnSpPr>
          <p:cNvPr id="12" name="Прямая со стрелкой 11"/>
          <p:cNvCxnSpPr/>
          <p:nvPr/>
        </p:nvCxnSpPr>
        <p:spPr>
          <a:xfrm flipH="1" flipV="1">
            <a:off x="2483768" y="1988840"/>
            <a:ext cx="1728192" cy="1116995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79512" y="3717032"/>
            <a:ext cx="8712968" cy="147732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/>
              <a:t>Дополнить код так, чтобы в выходном файле для профессоров сохранялась информация о количестве публикаций.</a:t>
            </a:r>
          </a:p>
          <a:p>
            <a:r>
              <a:rPr lang="ru-RU" b="1" dirty="0"/>
              <a:t>В коде основной программы добавить </a:t>
            </a:r>
            <a:r>
              <a:rPr lang="ru-RU" b="1" dirty="0" err="1"/>
              <a:t>демо-десериализацию</a:t>
            </a:r>
            <a:r>
              <a:rPr lang="ru-RU" b="1" dirty="0"/>
              <a:t> объекта из полученного файла. Вывести на экран список профессоров и количество их публикаций.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79512" y="5378118"/>
            <a:ext cx="8712968" cy="923330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en-US" b="1" dirty="0"/>
              <a:t>JSON</a:t>
            </a:r>
            <a:r>
              <a:rPr lang="en-US" dirty="0"/>
              <a:t> </a:t>
            </a:r>
            <a:r>
              <a:rPr lang="ru-RU" dirty="0"/>
              <a:t>[</a:t>
            </a:r>
            <a:r>
              <a:rPr lang="ru-RU" dirty="0">
                <a:hlinkClick r:id="rId2"/>
              </a:rPr>
              <a:t>http://json.org</a:t>
            </a:r>
            <a:r>
              <a:rPr lang="ru-RU" dirty="0"/>
              <a:t>]</a:t>
            </a:r>
          </a:p>
          <a:p>
            <a:r>
              <a:rPr lang="ru-RU" b="1" dirty="0"/>
              <a:t>JSON - ECMA-404 </a:t>
            </a:r>
          </a:p>
          <a:p>
            <a:r>
              <a:rPr lang="ru-RU" dirty="0"/>
              <a:t>[</a:t>
            </a:r>
            <a:r>
              <a:rPr lang="ru-RU" dirty="0">
                <a:hlinkClick r:id="rId3"/>
              </a:rPr>
              <a:t>http://www.ecma-international.org/publications/files/ECMA-ST/ECMA-404.pdf</a:t>
            </a:r>
            <a:r>
              <a:rPr lang="ru-RU" dirty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1044298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596FDFB-028C-4C92-A728-99C168D379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7. Разбор формата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4A3641B-A40F-4A06-A755-A5F1EF077D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3550" y="1166018"/>
            <a:ext cx="8229600" cy="4777582"/>
          </a:xfrm>
          <a:ln>
            <a:solidFill>
              <a:srgbClr val="0070C0"/>
            </a:solidFill>
          </a:ln>
        </p:spPr>
        <p:txBody>
          <a:bodyPr/>
          <a:lstStyle/>
          <a:p>
            <a:r>
              <a:rPr lang="ru-RU" sz="2000" dirty="0"/>
              <a:t>Чтение данных о нескольких однотипных объектах из </a:t>
            </a:r>
            <a:r>
              <a:rPr lang="en-US" sz="2000" dirty="0"/>
              <a:t>JSON</a:t>
            </a:r>
            <a:r>
              <a:rPr lang="ru-RU" sz="2000" dirty="0"/>
              <a:t>-файла</a:t>
            </a:r>
            <a:endParaRPr lang="en-US" sz="2000" dirty="0"/>
          </a:p>
          <a:p>
            <a:r>
              <a:rPr lang="ru-RU" sz="2000" dirty="0"/>
              <a:t>Данные о студентах и их успеваемости хранятся в файле</a:t>
            </a:r>
            <a:endParaRPr lang="en-US" sz="2000" dirty="0"/>
          </a:p>
          <a:p>
            <a:r>
              <a:rPr lang="ru-RU" sz="2000" dirty="0"/>
              <a:t>В программе описать класс </a:t>
            </a:r>
            <a:r>
              <a:rPr lang="en-US" sz="2000" b="1" dirty="0"/>
              <a:t>Student</a:t>
            </a:r>
            <a:r>
              <a:rPr lang="ru-RU" sz="2000" dirty="0"/>
              <a:t> поля класса определяются</a:t>
            </a:r>
            <a:r>
              <a:rPr lang="en-US" sz="2000" dirty="0"/>
              <a:t> </a:t>
            </a:r>
            <a:r>
              <a:rPr lang="ru-RU" sz="2000" dirty="0"/>
              <a:t>данными файла</a:t>
            </a:r>
            <a:r>
              <a:rPr lang="en-US" sz="2000" dirty="0"/>
              <a:t> </a:t>
            </a:r>
            <a:r>
              <a:rPr lang="en-US" sz="2000" b="1" dirty="0" err="1"/>
              <a:t>Students.json</a:t>
            </a:r>
            <a:r>
              <a:rPr lang="ru-RU" sz="2000" dirty="0"/>
              <a:t>. См. пример (</a:t>
            </a:r>
            <a:r>
              <a:rPr lang="en-US" sz="2000" dirty="0">
                <a:hlinkClick r:id="rId3"/>
              </a:rPr>
              <a:t>https://docs.microsoft.com/ru-ru/dotnet/framework/wcf/feature-details/how-to-serialize-and-deserialize-json-data</a:t>
            </a:r>
            <a:r>
              <a:rPr lang="ru-RU" sz="2000" dirty="0"/>
              <a:t>)</a:t>
            </a:r>
          </a:p>
          <a:p>
            <a:r>
              <a:rPr lang="ru-RU" sz="2000" dirty="0"/>
              <a:t>В консольное окно в табличном виде вывести информацию о студентах и их успеваемости по трём предметам. В подвале таблицы привести средние значения оценок по алгебре, программированию и английскому (точность вывода 2 знака после запятой)</a:t>
            </a:r>
          </a:p>
          <a:p>
            <a:endParaRPr lang="ru-RU" sz="20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DA34765-8A8A-418E-98DC-4960DAF1A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258D5-9FD6-423E-B463-B253F6DB03B3}" type="slidenum">
              <a:rPr lang="ru-RU" altLang="ru-RU" smtClean="0"/>
              <a:pPr/>
              <a:t>24</a:t>
            </a:fld>
            <a:endParaRPr lang="ru-RU" altLang="ru-RU"/>
          </a:p>
        </p:txBody>
      </p:sp>
      <p:graphicFrame>
        <p:nvGraphicFramePr>
          <p:cNvPr id="5" name="Объект 4">
            <a:extLst>
              <a:ext uri="{FF2B5EF4-FFF2-40B4-BE49-F238E27FC236}">
                <a16:creationId xmlns:a16="http://schemas.microsoft.com/office/drawing/2014/main" id="{C3217688-2CDF-4A33-9EEC-1C2BBE7364A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8471565"/>
              </p:ext>
            </p:extLst>
          </p:nvPr>
        </p:nvGraphicFramePr>
        <p:xfrm>
          <a:off x="7594600" y="1600200"/>
          <a:ext cx="1193800" cy="715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2" name="Объект упаковщика для оболочки" showAsIcon="1" r:id="rId4" imgW="1009080" imgH="604800" progId="Package">
                  <p:embed/>
                </p:oleObj>
              </mc:Choice>
              <mc:Fallback>
                <p:oleObj name="Объект упаковщика для оболочки" showAsIcon="1" r:id="rId4" imgW="1009080" imgH="604800" progId="Package">
                  <p:embed/>
                  <p:pic>
                    <p:nvPicPr>
                      <p:cNvPr id="5" name="Объект 4">
                        <a:extLst>
                          <a:ext uri="{FF2B5EF4-FFF2-40B4-BE49-F238E27FC236}">
                            <a16:creationId xmlns:a16="http://schemas.microsoft.com/office/drawing/2014/main" id="{C3217688-2CDF-4A33-9EEC-1C2BBE7364A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594600" y="1600200"/>
                        <a:ext cx="1193800" cy="7159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063348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ECFDDD-28CD-4DD6-A11E-03C127E2A0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922BE2D-0B6B-4A6B-9FA9-503C0BBC02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sz="2400" dirty="0"/>
              <a:t>Дополнить задачу </a:t>
            </a:r>
            <a:r>
              <a:rPr lang="en-US" sz="2400" dirty="0"/>
              <a:t>6</a:t>
            </a:r>
            <a:r>
              <a:rPr lang="ru-RU" sz="2400" dirty="0"/>
              <a:t> возможностью сохранения</a:t>
            </a:r>
            <a:r>
              <a:rPr lang="en-US" sz="2400" dirty="0"/>
              <a:t> </a:t>
            </a:r>
            <a:r>
              <a:rPr lang="ru-RU" sz="2400" dirty="0"/>
              <a:t>и получения данных о студентах и их успеваемости, полученных из </a:t>
            </a:r>
            <a:r>
              <a:rPr lang="en-US" sz="2400" b="1" dirty="0" err="1"/>
              <a:t>Students.json</a:t>
            </a:r>
            <a:r>
              <a:rPr lang="en-US" sz="2400" dirty="0"/>
              <a:t>,</a:t>
            </a:r>
            <a:r>
              <a:rPr lang="ru-RU" sz="2400" dirty="0"/>
              <a:t> в </a:t>
            </a:r>
            <a:r>
              <a:rPr lang="en-US" sz="2400" b="1" dirty="0"/>
              <a:t>CSV</a:t>
            </a:r>
            <a:r>
              <a:rPr lang="ru-RU" sz="2400" dirty="0"/>
              <a:t> и </a:t>
            </a:r>
            <a:r>
              <a:rPr lang="en-US" sz="2400" b="1" dirty="0"/>
              <a:t>XML</a:t>
            </a:r>
            <a:r>
              <a:rPr lang="ru-RU" sz="2400" dirty="0"/>
              <a:t> файлы.</a:t>
            </a:r>
            <a:endParaRPr lang="en-US" sz="2400" dirty="0"/>
          </a:p>
          <a:p>
            <a:pPr marL="514350" indent="-514350">
              <a:buFont typeface="+mj-lt"/>
              <a:buAutoNum type="arabicPeriod"/>
            </a:pPr>
            <a:endParaRPr lang="ru-RU" sz="2400" dirty="0"/>
          </a:p>
          <a:p>
            <a:pPr marL="514350" indent="-514350">
              <a:buFont typeface="+mj-lt"/>
              <a:buAutoNum type="arabicPeriod"/>
            </a:pPr>
            <a:endParaRPr lang="ru-RU" sz="2400" dirty="0"/>
          </a:p>
          <a:p>
            <a:endParaRPr lang="ru-RU" sz="24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4A1416A-6AEB-4269-B527-72F3B67160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258D5-9FD6-423E-B463-B253F6DB03B3}" type="slidenum">
              <a:rPr lang="ru-RU" altLang="ru-RU" smtClean="0"/>
              <a:pPr/>
              <a:t>25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109427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2988FC-76A7-4C7F-B09D-9CCC3AD753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Домашнее задание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AF64701-6605-4DEA-A498-5A9C01ED60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066800"/>
            <a:ext cx="8382000" cy="5257800"/>
          </a:xfrm>
          <a:ln>
            <a:solidFill>
              <a:srgbClr val="0070C0"/>
            </a:solidFill>
          </a:ln>
        </p:spPr>
        <p:txBody>
          <a:bodyPr/>
          <a:lstStyle/>
          <a:p>
            <a:pPr marL="0" lvl="0" indent="0">
              <a:buNone/>
            </a:pPr>
            <a:r>
              <a:rPr lang="ru-RU" sz="1800" b="1" i="1" dirty="0"/>
              <a:t>Небольшой конвертер данных из </a:t>
            </a:r>
            <a:r>
              <a:rPr lang="en-US" sz="1800" b="1" i="1" dirty="0"/>
              <a:t>CSV </a:t>
            </a:r>
            <a:r>
              <a:rPr lang="ru-RU" sz="1800" b="1" i="1" dirty="0"/>
              <a:t>в</a:t>
            </a:r>
            <a:r>
              <a:rPr lang="en-US" sz="1800" b="1" i="1" dirty="0"/>
              <a:t> JSON</a:t>
            </a:r>
            <a:endParaRPr lang="ru-RU" sz="1800" b="1" i="1" dirty="0"/>
          </a:p>
          <a:p>
            <a:pPr lvl="0"/>
            <a:r>
              <a:rPr lang="ru-RU" sz="1800" dirty="0"/>
              <a:t>Получить данные из файла</a:t>
            </a:r>
            <a:r>
              <a:rPr lang="en-US" sz="1800" dirty="0"/>
              <a:t> abcnews-date-text-shorten.csv</a:t>
            </a:r>
            <a:endParaRPr lang="ru-RU" sz="1800" dirty="0"/>
          </a:p>
          <a:p>
            <a:pPr lvl="0"/>
            <a:r>
              <a:rPr lang="ru-RU" sz="1800" dirty="0"/>
              <a:t>Для каждой записи файла создать объект пользовательского класса </a:t>
            </a:r>
            <a:r>
              <a:rPr lang="en-US" sz="1800" b="1" dirty="0" err="1"/>
              <a:t>FileRecord</a:t>
            </a:r>
            <a:r>
              <a:rPr lang="ru-RU" sz="1800" dirty="0"/>
              <a:t>. Поля класса </a:t>
            </a:r>
            <a:r>
              <a:rPr lang="en-US" sz="1800" b="1" dirty="0" err="1"/>
              <a:t>FileRecord</a:t>
            </a:r>
            <a:r>
              <a:rPr lang="ru-RU" sz="1800" dirty="0"/>
              <a:t> определяются заголовками </a:t>
            </a:r>
            <a:r>
              <a:rPr lang="en-US" sz="1800" dirty="0"/>
              <a:t>abcnews-date-text-shorten.csv</a:t>
            </a:r>
            <a:endParaRPr lang="ru-RU" sz="1800" dirty="0"/>
          </a:p>
          <a:p>
            <a:pPr lvl="0"/>
            <a:r>
              <a:rPr lang="ru-RU" sz="1800" dirty="0"/>
              <a:t>Для представления записей использовать элемент управления </a:t>
            </a:r>
            <a:r>
              <a:rPr lang="en-US" sz="1800" b="1" dirty="0" err="1"/>
              <a:t>DataGridView</a:t>
            </a:r>
            <a:endParaRPr lang="ru-RU" sz="1800" dirty="0"/>
          </a:p>
          <a:p>
            <a:pPr lvl="0"/>
            <a:r>
              <a:rPr lang="ru-RU" sz="1800" dirty="0"/>
              <a:t>Одновременной в </a:t>
            </a:r>
            <a:r>
              <a:rPr lang="en-US" sz="1800" b="1" dirty="0" err="1"/>
              <a:t>DataGridView</a:t>
            </a:r>
            <a:r>
              <a:rPr lang="ru-RU" sz="1800" dirty="0"/>
              <a:t> отображается не более 30 записей файла.</a:t>
            </a:r>
          </a:p>
          <a:p>
            <a:pPr lvl="0"/>
            <a:r>
              <a:rPr lang="ru-RU" sz="1800" dirty="0"/>
              <a:t>При «пролистывании» элемента </a:t>
            </a:r>
            <a:r>
              <a:rPr lang="en-US" sz="1800" b="1" dirty="0" err="1"/>
              <a:t>DataGridView</a:t>
            </a:r>
            <a:r>
              <a:rPr lang="ru-RU" sz="1800" dirty="0"/>
              <a:t> по одной добавлять к отображающимся следующие или предыдущие записи.</a:t>
            </a:r>
          </a:p>
          <a:p>
            <a:r>
              <a:rPr lang="ru-RU" sz="1800" dirty="0"/>
              <a:t>По нажатию кнопки «Упорядочить» упорядочивать записи, выведенные в </a:t>
            </a:r>
            <a:r>
              <a:rPr lang="en-US" sz="1800" b="1" dirty="0" err="1"/>
              <a:t>DataGridView</a:t>
            </a:r>
            <a:r>
              <a:rPr lang="ru-RU" sz="1800" dirty="0"/>
              <a:t> по значению выделенного пользователем поля.</a:t>
            </a:r>
            <a:endParaRPr lang="en-US" sz="1800" dirty="0"/>
          </a:p>
          <a:p>
            <a:r>
              <a:rPr lang="ru-RU" sz="1800" dirty="0"/>
              <a:t>По нажатию кнопки «Выгрузить» все отображённые объекты сохраняются в </a:t>
            </a:r>
            <a:r>
              <a:rPr lang="en-US" sz="1800" dirty="0"/>
              <a:t>JSON-</a:t>
            </a:r>
            <a:r>
              <a:rPr lang="ru-RU" sz="1800" dirty="0"/>
              <a:t>файле.</a:t>
            </a:r>
          </a:p>
          <a:p>
            <a:r>
              <a:rPr lang="ru-RU" sz="1800" dirty="0"/>
              <a:t>По нажатию кнопки «Выгрузить всё» все объекты, данные для которых получен из </a:t>
            </a:r>
            <a:r>
              <a:rPr lang="en-US" sz="1800" dirty="0"/>
              <a:t>abcnews-date-text-shorten.csv</a:t>
            </a:r>
            <a:r>
              <a:rPr lang="ru-RU" sz="1800" dirty="0"/>
              <a:t>, сохраняются в </a:t>
            </a:r>
            <a:r>
              <a:rPr lang="en-US" sz="1800" dirty="0"/>
              <a:t>JSON-</a:t>
            </a:r>
            <a:r>
              <a:rPr lang="ru-RU" sz="1800" dirty="0"/>
              <a:t>файле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1DD8927-E82D-4E77-AFF4-EEB2B27ED3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258D5-9FD6-423E-B463-B253F6DB03B3}" type="slidenum">
              <a:rPr lang="ru-RU" altLang="ru-RU" smtClean="0"/>
              <a:pPr/>
              <a:t>26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585233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>
          <a:xfrm>
            <a:off x="52388" y="260350"/>
            <a:ext cx="8928100" cy="782638"/>
          </a:xfrm>
        </p:spPr>
        <p:txBody>
          <a:bodyPr/>
          <a:lstStyle/>
          <a:p>
            <a:pPr eaLnBrk="1" hangingPunct="1"/>
            <a:r>
              <a:rPr lang="ru-RU" altLang="ru-RU" sz="3200" b="1" dirty="0"/>
              <a:t>«Шаги» </a:t>
            </a:r>
            <a:r>
              <a:rPr lang="ru-RU" altLang="ru-RU" sz="3200" b="1" dirty="0" err="1"/>
              <a:t>сериализации</a:t>
            </a:r>
            <a:endParaRPr lang="ru-RU" altLang="ru-RU" sz="3200" b="1" dirty="0"/>
          </a:p>
        </p:txBody>
      </p:sp>
      <p:sp>
        <p:nvSpPr>
          <p:cNvPr id="6147" name="Прямоугольник 1"/>
          <p:cNvSpPr>
            <a:spLocks noChangeArrowheads="1"/>
          </p:cNvSpPr>
          <p:nvPr/>
        </p:nvSpPr>
        <p:spPr bwMode="auto">
          <a:xfrm>
            <a:off x="412750" y="914400"/>
            <a:ext cx="8567738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Calibri" pitchFamily="34" charset="0"/>
              <a:buAutoNum type="arabicPeriod"/>
            </a:pPr>
            <a:r>
              <a:rPr lang="ru-RU" altLang="ru-RU" sz="2400" dirty="0"/>
              <a:t>Создать объект класса, разместив в нем атрибуты </a:t>
            </a:r>
            <a:r>
              <a:rPr lang="en-US" altLang="ru-RU" sz="2400" b="1" dirty="0"/>
              <a:t>JSON-</a:t>
            </a:r>
            <a:r>
              <a:rPr lang="ru-RU" altLang="ru-RU" sz="2400" dirty="0" err="1"/>
              <a:t>сериализации</a:t>
            </a:r>
            <a:r>
              <a:rPr lang="ru-RU" altLang="ru-RU" sz="2400" dirty="0"/>
              <a:t>. </a:t>
            </a:r>
          </a:p>
          <a:p>
            <a:pPr eaLnBrk="1" hangingPunct="1">
              <a:spcBef>
                <a:spcPct val="0"/>
              </a:spcBef>
              <a:buFont typeface="Calibri" pitchFamily="34" charset="0"/>
              <a:buAutoNum type="arabicPeriod"/>
            </a:pPr>
            <a:r>
              <a:rPr lang="ru-RU" altLang="ru-RU" sz="2400" dirty="0"/>
              <a:t>Создать поток (</a:t>
            </a:r>
            <a:r>
              <a:rPr lang="en-US" altLang="ru-RU" sz="2400" b="1" dirty="0" err="1"/>
              <a:t>FileStream</a:t>
            </a:r>
            <a:r>
              <a:rPr lang="ru-RU" altLang="ru-RU" sz="2400" dirty="0"/>
              <a:t>) и связать его с файлом для записи. </a:t>
            </a:r>
          </a:p>
          <a:p>
            <a:pPr eaLnBrk="1" hangingPunct="1">
              <a:spcBef>
                <a:spcPct val="0"/>
              </a:spcBef>
              <a:buFont typeface="Calibri" pitchFamily="34" charset="0"/>
              <a:buAutoNum type="arabicPeriod"/>
            </a:pPr>
            <a:r>
              <a:rPr lang="ru-RU" altLang="ru-RU" sz="2400" dirty="0"/>
              <a:t>Создать объект </a:t>
            </a:r>
            <a:r>
              <a:rPr lang="ru-RU" altLang="ru-RU" sz="2400" dirty="0" err="1"/>
              <a:t>сериализации</a:t>
            </a:r>
            <a:r>
              <a:rPr lang="ru-RU" altLang="ru-RU" sz="2400" dirty="0"/>
              <a:t>, называемый </a:t>
            </a:r>
            <a:r>
              <a:rPr lang="ru-RU" altLang="ru-RU" sz="2400" b="1" dirty="0">
                <a:solidFill>
                  <a:srgbClr val="FF0000"/>
                </a:solidFill>
              </a:rPr>
              <a:t>форматером</a:t>
            </a:r>
            <a:r>
              <a:rPr lang="ru-RU" altLang="ru-RU" sz="2400" dirty="0">
                <a:solidFill>
                  <a:srgbClr val="FF0000"/>
                </a:solidFill>
              </a:rPr>
              <a:t> </a:t>
            </a:r>
          </a:p>
          <a:p>
            <a:pPr eaLnBrk="1" hangingPunct="1">
              <a:spcBef>
                <a:spcPct val="0"/>
              </a:spcBef>
              <a:buFont typeface="Calibri" pitchFamily="34" charset="0"/>
              <a:buAutoNum type="arabicPeriod"/>
            </a:pPr>
            <a:r>
              <a:rPr lang="ru-RU" altLang="ru-RU" sz="2400" dirty="0"/>
              <a:t>Используя метод </a:t>
            </a:r>
            <a:r>
              <a:rPr lang="en-US" altLang="ru-RU" sz="2400" b="1" dirty="0" err="1"/>
              <a:t>WriteObject</a:t>
            </a:r>
            <a:r>
              <a:rPr lang="ru-RU" altLang="ru-RU" sz="2400" b="1" dirty="0"/>
              <a:t>( ) </a:t>
            </a:r>
            <a:r>
              <a:rPr lang="ru-RU" altLang="ru-RU" sz="2400" dirty="0"/>
              <a:t>объекта-форматера сохранить в файловом потоке представление объекта.</a:t>
            </a:r>
          </a:p>
          <a:p>
            <a:pPr eaLnBrk="1" hangingPunct="1">
              <a:spcBef>
                <a:spcPct val="0"/>
              </a:spcBef>
              <a:buFont typeface="Calibri" pitchFamily="34" charset="0"/>
              <a:buAutoNum type="arabicPeriod"/>
            </a:pPr>
            <a:r>
              <a:rPr lang="ru-RU" altLang="ru-RU" sz="2400" dirty="0"/>
              <a:t>Закрыть поток.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D896EA-426F-4145-BA80-BC39A7E221DF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04490" y="3933090"/>
            <a:ext cx="8775998" cy="830997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r>
              <a:rPr lang="en-US" sz="1600" dirty="0"/>
              <a:t>JSON Serialization (C#) </a:t>
            </a:r>
          </a:p>
          <a:p>
            <a:r>
              <a:rPr lang="en-US" sz="1600" dirty="0"/>
              <a:t>[</a:t>
            </a:r>
            <a:r>
              <a:rPr lang="en-US" sz="1600" dirty="0">
                <a:hlinkClick r:id="rId2"/>
              </a:rPr>
              <a:t>https://docs.microsoft.com/ru-ru/dotnet/framework/</a:t>
            </a:r>
            <a:r>
              <a:rPr lang="en-US" sz="1600" dirty="0" err="1">
                <a:hlinkClick r:id="rId2"/>
              </a:rPr>
              <a:t>wcf</a:t>
            </a:r>
            <a:r>
              <a:rPr lang="en-US" sz="1600" dirty="0">
                <a:hlinkClick r:id="rId2"/>
              </a:rPr>
              <a:t>/feature-details/how-to-serialize-and-</a:t>
            </a:r>
            <a:r>
              <a:rPr lang="en-US" sz="1600" dirty="0" err="1">
                <a:hlinkClick r:id="rId2"/>
              </a:rPr>
              <a:t>deserialize</a:t>
            </a:r>
            <a:r>
              <a:rPr lang="en-US" sz="1600" dirty="0">
                <a:hlinkClick r:id="rId2"/>
              </a:rPr>
              <a:t>-</a:t>
            </a:r>
            <a:r>
              <a:rPr lang="en-US" sz="1600" dirty="0" err="1">
                <a:hlinkClick r:id="rId2"/>
              </a:rPr>
              <a:t>json</a:t>
            </a:r>
            <a:r>
              <a:rPr lang="en-US" sz="1600" dirty="0">
                <a:hlinkClick r:id="rId2"/>
              </a:rPr>
              <a:t>-data</a:t>
            </a:r>
            <a:r>
              <a:rPr lang="en-US" sz="1600" dirty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37950252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D258D5-9FD6-423E-B463-B253F6DB03B3}" type="slidenum">
              <a:rPr lang="ru-RU" altLang="ru-RU" smtClean="0"/>
              <a:pPr/>
              <a:t>4</a:t>
            </a:fld>
            <a:endParaRPr lang="ru-RU" altLang="ru-RU"/>
          </a:p>
        </p:txBody>
      </p:sp>
      <p:sp>
        <p:nvSpPr>
          <p:cNvPr id="6" name="TextBox 5"/>
          <p:cNvSpPr txBox="1"/>
          <p:nvPr/>
        </p:nvSpPr>
        <p:spPr>
          <a:xfrm>
            <a:off x="533400" y="19812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04800" y="1143000"/>
            <a:ext cx="8458200" cy="2677656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 "Студент" включает фамилию и номер курса.</a:t>
            </a:r>
          </a:p>
          <a:p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Класс "Группа" включает ее обозначение и список студентов.</a:t>
            </a:r>
          </a:p>
          <a:p>
            <a:endParaRPr lang="ru-RU" sz="2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Определить две группы и сохранить их в файле, применяя </a:t>
            </a:r>
          </a:p>
          <a:p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JSON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сериализацию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Прочитать данные из файла и восстановить объекты класса Группа.</a:t>
            </a:r>
          </a:p>
        </p:txBody>
      </p:sp>
    </p:spTree>
    <p:extLst>
      <p:ext uri="{BB962C8B-B14F-4D97-AF65-F5344CB8AC3E}">
        <p14:creationId xmlns:p14="http://schemas.microsoft.com/office/powerpoint/2010/main" val="2886401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15875" y="260350"/>
            <a:ext cx="8928100" cy="504825"/>
          </a:xfrm>
        </p:spPr>
        <p:txBody>
          <a:bodyPr/>
          <a:lstStyle/>
          <a:p>
            <a:pPr eaLnBrk="1" hangingPunct="1"/>
            <a:r>
              <a:rPr lang="ru-RU" altLang="ru-RU" sz="3200" b="1" dirty="0"/>
              <a:t> </a:t>
            </a:r>
            <a:r>
              <a:rPr lang="en-US" altLang="ru-RU" sz="3200" b="1" dirty="0"/>
              <a:t>JSON-</a:t>
            </a:r>
            <a:r>
              <a:rPr lang="ru-RU" altLang="ru-RU" sz="3200" b="1" dirty="0" err="1"/>
              <a:t>сериализация</a:t>
            </a:r>
            <a:r>
              <a:rPr lang="ru-RU" altLang="ru-RU" sz="3200" b="1" dirty="0"/>
              <a:t> объекта</a:t>
            </a:r>
          </a:p>
        </p:txBody>
      </p:sp>
      <p:sp>
        <p:nvSpPr>
          <p:cNvPr id="7171" name="TextBox 4"/>
          <p:cNvSpPr txBox="1">
            <a:spLocks noChangeArrowheads="1"/>
          </p:cNvSpPr>
          <p:nvPr/>
        </p:nvSpPr>
        <p:spPr bwMode="auto">
          <a:xfrm>
            <a:off x="323849" y="838200"/>
            <a:ext cx="8583613" cy="5632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FF0000"/>
                </a:solidFill>
              </a:rPr>
              <a:t>Пространство имен </a:t>
            </a:r>
            <a:r>
              <a:rPr lang="en-US" altLang="ru-RU" sz="2400" b="1" dirty="0">
                <a:solidFill>
                  <a:srgbClr val="FF0000"/>
                </a:solidFill>
              </a:rPr>
              <a:t>JSON</a:t>
            </a:r>
            <a:r>
              <a:rPr lang="ru-RU" altLang="ru-RU" sz="2400" b="1" dirty="0">
                <a:solidFill>
                  <a:srgbClr val="FF0000"/>
                </a:solidFill>
              </a:rPr>
              <a:t> </a:t>
            </a:r>
            <a:r>
              <a:rPr lang="ru-RU" altLang="ru-RU" sz="2400" b="1" dirty="0" err="1">
                <a:solidFill>
                  <a:srgbClr val="FF0000"/>
                </a:solidFill>
              </a:rPr>
              <a:t>сериализации</a:t>
            </a:r>
            <a:r>
              <a:rPr lang="ru-RU" altLang="ru-RU" sz="2400" b="1" dirty="0">
                <a:solidFill>
                  <a:srgbClr val="FF0000"/>
                </a:solidFill>
              </a:rPr>
              <a:t>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 b="1" dirty="0" err="1"/>
              <a:t>System.Runtime.Serialization.Json</a:t>
            </a:r>
            <a:endParaRPr lang="en-US" altLang="ru-RU" sz="24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sz="2400" b="1" dirty="0">
                <a:solidFill>
                  <a:srgbClr val="FF0000"/>
                </a:solidFill>
              </a:rPr>
              <a:t>Добавить сборку</a:t>
            </a:r>
            <a:r>
              <a:rPr lang="ru-RU" sz="2400" dirty="0"/>
              <a:t> </a:t>
            </a:r>
            <a:r>
              <a:rPr lang="en-US" sz="2400" i="1" dirty="0"/>
              <a:t>System.Runtime.Serialization.dll</a:t>
            </a:r>
            <a:endParaRPr lang="ru-RU" sz="2400" i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FF0000"/>
                </a:solidFill>
              </a:rPr>
              <a:t>Создание форматера – объекта класса: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 b="1" dirty="0" err="1"/>
              <a:t>DataContractJsonSerializer</a:t>
            </a:r>
            <a:r>
              <a:rPr lang="en-US" altLang="ru-RU" sz="2400" b="1" dirty="0"/>
              <a:t> </a:t>
            </a:r>
            <a:r>
              <a:rPr lang="en-US" altLang="ru-RU" sz="2400" b="1" dirty="0" err="1"/>
              <a:t>formater</a:t>
            </a:r>
            <a:r>
              <a:rPr lang="en-US" altLang="ru-RU" sz="2400" b="1" dirty="0"/>
              <a:t> = new </a:t>
            </a:r>
            <a:r>
              <a:rPr lang="en-US" altLang="ru-RU" sz="2400" b="1" dirty="0" err="1"/>
              <a:t>DataContractJsonSerializer</a:t>
            </a:r>
            <a:r>
              <a:rPr lang="en-US" altLang="ru-RU" sz="2400" b="1" dirty="0"/>
              <a:t>(</a:t>
            </a:r>
            <a:r>
              <a:rPr lang="en-US" altLang="ru-RU" sz="2400" b="1" dirty="0" err="1"/>
              <a:t>typeof</a:t>
            </a:r>
            <a:r>
              <a:rPr lang="en-US" altLang="ru-RU" sz="2400" b="1" dirty="0"/>
              <a:t>(*</a:t>
            </a:r>
            <a:r>
              <a:rPr lang="ru-RU" altLang="ru-RU" sz="2400" b="1" dirty="0" err="1"/>
              <a:t>название_класса</a:t>
            </a:r>
            <a:r>
              <a:rPr lang="ru-RU" altLang="ru-RU" sz="2400" b="1" dirty="0"/>
              <a:t>*</a:t>
            </a:r>
            <a:r>
              <a:rPr lang="en-US" altLang="ru-RU" sz="2400" b="1" dirty="0"/>
              <a:t>));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FF0000"/>
                </a:solidFill>
              </a:rPr>
              <a:t>Создание потока и файла: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 b="1" dirty="0" err="1"/>
              <a:t>FileStream</a:t>
            </a:r>
            <a:r>
              <a:rPr lang="en-US" altLang="ru-RU" sz="2400" b="1" dirty="0"/>
              <a:t> fs = new </a:t>
            </a:r>
            <a:r>
              <a:rPr lang="en-US" altLang="ru-RU" sz="2400" b="1" dirty="0" err="1"/>
              <a:t>FileStream</a:t>
            </a:r>
            <a:r>
              <a:rPr lang="en-US" altLang="ru-RU" sz="2400" b="1" dirty="0"/>
              <a:t>("</a:t>
            </a:r>
            <a:r>
              <a:rPr lang="ru-RU" altLang="ru-RU" sz="2400" b="1" dirty="0" err="1"/>
              <a:t>Имя_файла</a:t>
            </a:r>
            <a:r>
              <a:rPr lang="en-US" altLang="ru-RU" sz="2400" b="1" dirty="0"/>
              <a:t>",</a:t>
            </a:r>
            <a:r>
              <a:rPr lang="ru-RU" altLang="ru-RU" sz="2400" b="1" dirty="0"/>
              <a:t> </a:t>
            </a:r>
            <a:r>
              <a:rPr lang="en-US" altLang="ru-RU" sz="2400" b="1" dirty="0" err="1"/>
              <a:t>FileMode.Create</a:t>
            </a:r>
            <a:r>
              <a:rPr lang="en-US" altLang="ru-RU" sz="2400" b="1" dirty="0"/>
              <a:t>)</a:t>
            </a:r>
            <a:r>
              <a:rPr lang="ru-RU" altLang="ru-RU" sz="2400" b="1" dirty="0"/>
              <a:t>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solidFill>
                  <a:srgbClr val="FF0000"/>
                </a:solidFill>
              </a:rPr>
              <a:t>Собственно </a:t>
            </a:r>
            <a:r>
              <a:rPr lang="ru-RU" altLang="ru-RU" sz="2400" b="1" dirty="0" err="1">
                <a:solidFill>
                  <a:srgbClr val="FF0000"/>
                </a:solidFill>
              </a:rPr>
              <a:t>сериализация</a:t>
            </a:r>
            <a:r>
              <a:rPr lang="ru-RU" altLang="ru-RU" sz="2400" b="1" dirty="0">
                <a:solidFill>
                  <a:srgbClr val="FF0000"/>
                </a:solidFill>
              </a:rPr>
              <a:t> – обращение к методу: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 b="1" dirty="0" err="1"/>
              <a:t>formater</a:t>
            </a:r>
            <a:r>
              <a:rPr lang="ru-RU" altLang="ru-RU" sz="2400" b="1" dirty="0"/>
              <a:t>.</a:t>
            </a:r>
            <a:r>
              <a:rPr lang="en-US" altLang="ru-RU" sz="2400" b="1" dirty="0" err="1"/>
              <a:t>WriteObject</a:t>
            </a:r>
            <a:r>
              <a:rPr lang="ru-RU" altLang="ru-RU" sz="2400" b="1" dirty="0"/>
              <a:t>(поток, </a:t>
            </a:r>
            <a:r>
              <a:rPr lang="ru-RU" altLang="ru-RU" sz="2400" b="1" dirty="0" err="1"/>
              <a:t>сериализуемый_объект</a:t>
            </a:r>
            <a:r>
              <a:rPr lang="ru-RU" altLang="ru-RU" sz="2400" b="1" dirty="0"/>
              <a:t>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 b="1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8277CB0-246F-4D22-9B1C-926668F5CB21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74684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Student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Group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6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76463" y="944937"/>
            <a:ext cx="8548456" cy="535531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System.IO; 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FileStream</a:t>
            </a:r>
            <a:endParaRPr lang="en-US" b="1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DataContractJsonSerializer</a:t>
            </a:r>
            <a:endParaRPr lang="en-US" b="1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System.Runtime.Serialization.JSON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System.Runtime.Serialization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SerializationException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DataContract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Student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[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DataMember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name;</a:t>
            </a:r>
          </a:p>
          <a:p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[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DataMember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year;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Student(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n,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name = n;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year = y;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  <p:sp>
        <p:nvSpPr>
          <p:cNvPr id="6" name="Скругленный прямоугольник 5"/>
          <p:cNvSpPr/>
          <p:nvPr/>
        </p:nvSpPr>
        <p:spPr bwMode="auto">
          <a:xfrm>
            <a:off x="180474" y="2590800"/>
            <a:ext cx="1981200" cy="381000"/>
          </a:xfrm>
          <a:prstGeom prst="roundRect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Скругленный прямоугольник 5">
            <a:extLst>
              <a:ext uri="{FF2B5EF4-FFF2-40B4-BE49-F238E27FC236}">
                <a16:creationId xmlns:a16="http://schemas.microsoft.com/office/drawing/2014/main" id="{7687112E-D684-794A-8BDB-ED2E27084283}"/>
              </a:ext>
            </a:extLst>
          </p:cNvPr>
          <p:cNvSpPr/>
          <p:nvPr/>
        </p:nvSpPr>
        <p:spPr bwMode="auto">
          <a:xfrm>
            <a:off x="533400" y="3421594"/>
            <a:ext cx="1981200" cy="381000"/>
          </a:xfrm>
          <a:prstGeom prst="roundRect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Скругленный прямоугольник 5">
            <a:extLst>
              <a:ext uri="{FF2B5EF4-FFF2-40B4-BE49-F238E27FC236}">
                <a16:creationId xmlns:a16="http://schemas.microsoft.com/office/drawing/2014/main" id="{356B023D-1E34-1E44-81CA-DA53716C04B0}"/>
              </a:ext>
            </a:extLst>
          </p:cNvPr>
          <p:cNvSpPr/>
          <p:nvPr/>
        </p:nvSpPr>
        <p:spPr bwMode="auto">
          <a:xfrm>
            <a:off x="533400" y="4219749"/>
            <a:ext cx="1981200" cy="381000"/>
          </a:xfrm>
          <a:prstGeom prst="roundRect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17770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7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33400" y="1371600"/>
            <a:ext cx="8305800" cy="480131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 lIns="91440" tIns="45720" rIns="91440" bIns="45720" anchor="t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[</a:t>
            </a:r>
            <a:r>
              <a:rPr lang="en-US" b="1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DataContract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]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Group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TODO: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добавьте атрибуты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!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ident;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название группы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Student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list;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массив студентов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Group(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id,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Student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list)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ident = id;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        </a:t>
            </a:r>
            <a:r>
              <a:rPr lang="en-US" b="1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this</a:t>
            </a:r>
            <a:r>
              <a:rPr lang="en-US" b="1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.list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= list;</a:t>
            </a:r>
          </a:p>
          <a:p>
            <a:r>
              <a:rPr lang="ru-RU" b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   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    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   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override 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ToString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temp = ident +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": 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        </a:t>
            </a:r>
            <a:r>
              <a:rPr lang="en-US" b="1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foreach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(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Student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st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list)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            temp += st.name +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</a:rPr>
              <a:t>"-"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+ </a:t>
            </a:r>
            <a:r>
              <a:rPr lang="en-US" b="1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st.year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+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</a:rPr>
              <a:t>"  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temp;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  <p:sp>
        <p:nvSpPr>
          <p:cNvPr id="5" name="Скругленный прямоугольник 5">
            <a:extLst>
              <a:ext uri="{FF2B5EF4-FFF2-40B4-BE49-F238E27FC236}">
                <a16:creationId xmlns:a16="http://schemas.microsoft.com/office/drawing/2014/main" id="{EBAC31C1-EF77-F544-8BB9-3F1C312F20B7}"/>
              </a:ext>
            </a:extLst>
          </p:cNvPr>
          <p:cNvSpPr/>
          <p:nvPr/>
        </p:nvSpPr>
        <p:spPr bwMode="auto">
          <a:xfrm>
            <a:off x="533400" y="1397620"/>
            <a:ext cx="1981200" cy="381000"/>
          </a:xfrm>
          <a:prstGeom prst="roundRect">
            <a:avLst/>
          </a:pr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35646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8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04800" y="799109"/>
            <a:ext cx="8534400" cy="575542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Student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list171 = {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Student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Иванов"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1),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Student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Петров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1),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Student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"Сидоров"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,1)};</a:t>
            </a:r>
          </a:p>
          <a:p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Group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gr171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Group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"ПИ-171"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list171);</a:t>
            </a:r>
          </a:p>
          <a:p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Student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list271 = {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Student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Яковлев"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2),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Student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Юрьевa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2),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Student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Белов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,2)};</a:t>
            </a:r>
          </a:p>
          <a:p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Group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gr271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Group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"ПИ-271"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list271);</a:t>
            </a:r>
          </a:p>
          <a:p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Group[]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groups = {gr171, gr271};</a:t>
            </a:r>
          </a:p>
          <a:p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FileStream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bas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FileStream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group.json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FileMode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.Create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DataContractJsonSerializer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format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				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DataContractJsonSerializer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typeof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(Group[]));</a:t>
            </a:r>
          </a:p>
          <a:p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format.WriteObject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(bas, groups); </a:t>
            </a:r>
          </a:p>
          <a:p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bas.Close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"Выполнена запись в файл </a:t>
            </a:r>
            <a:r>
              <a:rPr lang="ru-RU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group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json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bas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FileStream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"group. json"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FileMode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.Open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// TODO: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</a:p>
          <a:p>
            <a:r>
              <a:rPr lang="ru-RU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try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ru-RU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Group[]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grps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(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Group[]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format.ReadObject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(bas);</a:t>
            </a:r>
          </a:p>
          <a:p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// TODO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вывод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  <a:p>
            <a:r>
              <a:rPr lang="ru-RU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catch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Exception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- в </a:t>
            </a:r>
            <a:r>
              <a:rPr lang="en-US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конце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файла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bas.Close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break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  <a:endParaRPr lang="ru-RU" sz="1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486400" y="739082"/>
            <a:ext cx="3477234" cy="369332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4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Код консольного приложения</a:t>
            </a:r>
            <a:endParaRPr lang="ru-RU" b="1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5091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9</a:t>
            </a:fld>
            <a:endParaRPr lang="ru-RU" altLang="ru-RU"/>
          </a:p>
        </p:txBody>
      </p:sp>
      <p:sp>
        <p:nvSpPr>
          <p:cNvPr id="4" name="TextBox 3"/>
          <p:cNvSpPr txBox="1"/>
          <p:nvPr/>
        </p:nvSpPr>
        <p:spPr>
          <a:xfrm>
            <a:off x="304800" y="1066800"/>
            <a:ext cx="6248400" cy="203132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34290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Создать новый проект, и выполнить </a:t>
            </a:r>
            <a:r>
              <a:rPr lang="en-US" b="1" u="sng" dirty="0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JSON</a:t>
            </a:r>
            <a:r>
              <a:rPr lang="ru-RU" b="1" u="sng" dirty="0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-</a:t>
            </a:r>
            <a:r>
              <a:rPr lang="ru-RU" b="1" u="sng" dirty="0" err="1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сериализацию</a:t>
            </a:r>
            <a:r>
              <a:rPr lang="ru-RU" dirty="0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 тех же объектов, которые представлены в прошлом семинаре. Показать (преподавателю) текст в файле с </a:t>
            </a:r>
            <a:r>
              <a:rPr lang="en-US" dirty="0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JSON</a:t>
            </a:r>
            <a:r>
              <a:rPr lang="ru-RU" dirty="0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-</a:t>
            </a:r>
            <a:r>
              <a:rPr lang="ru-RU" dirty="0" err="1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сериализацией</a:t>
            </a:r>
            <a:r>
              <a:rPr lang="ru-RU" dirty="0">
                <a:latin typeface="Verdana" panose="020B0604030504040204" pitchFamily="34" charset="0"/>
                <a:ea typeface="Times New Roman" panose="02020603050405020304" pitchFamily="18" charset="0"/>
                <a:cs typeface="Courier New" panose="02070309020205020404" pitchFamily="49" charset="0"/>
              </a:rPr>
              <a:t>.</a:t>
            </a: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</a:pPr>
            <a:endParaRPr lang="ru-RU" dirty="0">
              <a:latin typeface="Verdana" panose="020B0604030504040204" pitchFamily="34" charset="0"/>
              <a:ea typeface="Times New Roman" panose="02020603050405020304" pitchFamily="18" charset="0"/>
              <a:cs typeface="Courier New" panose="02070309020205020404" pitchFamily="49" charset="0"/>
            </a:endParaRPr>
          </a:p>
          <a:p>
            <a:pPr marL="342900" indent="-342900" algn="just">
              <a:spcAft>
                <a:spcPts val="0"/>
              </a:spcAft>
              <a:buFont typeface="+mj-lt"/>
              <a:buAutoNum type="arabicPeriod"/>
            </a:pPr>
            <a:endParaRPr lang="ru-RU" dirty="0">
              <a:latin typeface="Verdana" panose="020B0604030504040204" pitchFamily="34" charset="0"/>
              <a:ea typeface="Times New Roman" panose="02020603050405020304" pitchFamily="18" charset="0"/>
              <a:cs typeface="Courier New" panose="02070309020205020404" pitchFamily="49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AA5923A-D05C-4D42-B306-08BDA59B31D1}"/>
              </a:ext>
            </a:extLst>
          </p:cNvPr>
          <p:cNvSpPr txBox="1"/>
          <p:nvPr/>
        </p:nvSpPr>
        <p:spPr>
          <a:xfrm>
            <a:off x="304800" y="3420949"/>
            <a:ext cx="6248400" cy="203132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/>
              <a:t>В программе описать классы: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i="1" dirty="0"/>
              <a:t>Human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i="1" dirty="0"/>
              <a:t>Professor</a:t>
            </a:r>
            <a:r>
              <a:rPr lang="en-US" b="1" dirty="0"/>
              <a:t> (</a:t>
            </a:r>
            <a:r>
              <a:rPr lang="ru-RU" b="1" dirty="0"/>
              <a:t>наследник </a:t>
            </a:r>
            <a:r>
              <a:rPr lang="en-US" b="1" dirty="0"/>
              <a:t>Human)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i="1" dirty="0"/>
              <a:t>Department</a:t>
            </a:r>
            <a:r>
              <a:rPr lang="ru-RU" b="1" dirty="0"/>
              <a:t>  (композиционно включает список сотрудников – объекты типа </a:t>
            </a:r>
            <a:r>
              <a:rPr lang="en-US" b="1" dirty="0"/>
              <a:t>Human</a:t>
            </a:r>
            <a:r>
              <a:rPr lang="ru-RU" b="1" dirty="0"/>
              <a:t>)</a:t>
            </a:r>
            <a:endParaRPr lang="en-US" b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i="1" dirty="0"/>
              <a:t>University</a:t>
            </a:r>
            <a:r>
              <a:rPr lang="ru-RU" b="1" dirty="0"/>
              <a:t> (</a:t>
            </a:r>
            <a:r>
              <a:rPr lang="ru-RU" b="1" dirty="0" err="1"/>
              <a:t>агрегационно</a:t>
            </a:r>
            <a:r>
              <a:rPr lang="ru-RU" b="1" dirty="0"/>
              <a:t> включает список департаментов)</a:t>
            </a:r>
          </a:p>
        </p:txBody>
      </p:sp>
      <p:pic>
        <p:nvPicPr>
          <p:cNvPr id="6" name="Рисунок 4" descr="Вырезка экрана">
            <a:extLst>
              <a:ext uri="{FF2B5EF4-FFF2-40B4-BE49-F238E27FC236}">
                <a16:creationId xmlns:a16="http://schemas.microsoft.com/office/drawing/2014/main" id="{9DB01525-96DC-5146-9EFA-292803246C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5600" y="1066800"/>
            <a:ext cx="2256540" cy="4513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43868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C8360F1853A42843BB095B589A47A523" ma:contentTypeVersion="2" ma:contentTypeDescription="Создание документа." ma:contentTypeScope="" ma:versionID="0c3ee9f3614cfc9ae07168930668e502">
  <xsd:schema xmlns:xsd="http://www.w3.org/2001/XMLSchema" xmlns:xs="http://www.w3.org/2001/XMLSchema" xmlns:p="http://schemas.microsoft.com/office/2006/metadata/properties" xmlns:ns2="9f61c0e5-f33d-4a7d-bb90-224c66941475" targetNamespace="http://schemas.microsoft.com/office/2006/metadata/properties" ma:root="true" ma:fieldsID="75db7d2f36289604eb23b4581012ed78" ns2:_="">
    <xsd:import namespace="9f61c0e5-f33d-4a7d-bb90-224c6694147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61c0e5-f33d-4a7d-bb90-224c669414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568093B-8BD7-4C09-89BF-051E4EB02F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61c0e5-f33d-4a7d-bb90-224c669414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8DC0E40-A7EE-4D2F-A5C9-B6CD930794C5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AA59D86B-2D68-4446-B7CD-980DF950E69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2142</TotalTime>
  <Words>2893</Words>
  <Application>Microsoft Office PowerPoint</Application>
  <PresentationFormat>Экран (4:3)</PresentationFormat>
  <Paragraphs>373</Paragraphs>
  <Slides>26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3" baseType="lpstr">
      <vt:lpstr>Arial</vt:lpstr>
      <vt:lpstr>Calibri</vt:lpstr>
      <vt:lpstr>Consolas</vt:lpstr>
      <vt:lpstr>Courier New</vt:lpstr>
      <vt:lpstr>Verdana</vt:lpstr>
      <vt:lpstr>Тема Office</vt:lpstr>
      <vt:lpstr>Пакет</vt:lpstr>
      <vt:lpstr>Модуль 3, практическое занятие 6b2</vt:lpstr>
      <vt:lpstr>JSON: справочная информация</vt:lpstr>
      <vt:lpstr>«Шаги» сериализации</vt:lpstr>
      <vt:lpstr>Задача 1</vt:lpstr>
      <vt:lpstr> JSON-сериализация объекта</vt:lpstr>
      <vt:lpstr>Задача 1. Student и Group</vt:lpstr>
      <vt:lpstr>Задача 1</vt:lpstr>
      <vt:lpstr>Задача 1</vt:lpstr>
      <vt:lpstr>Задача 2</vt:lpstr>
      <vt:lpstr>Задача 2. Классы Human и Professor.</vt:lpstr>
      <vt:lpstr>Код из прошлого семинара  (бинарная сериализация)</vt:lpstr>
      <vt:lpstr>Код из прошлого семинара (бинарная)</vt:lpstr>
      <vt:lpstr>Код из прошлого семинара (бинарная)</vt:lpstr>
      <vt:lpstr>Задача 3. Цвета и их коды</vt:lpstr>
      <vt:lpstr>Задача 3: справочная информация</vt:lpstr>
      <vt:lpstr>Задача 4. Цвета с прозрачностью</vt:lpstr>
      <vt:lpstr>Задача 5. Атрибуты XmlSerializer</vt:lpstr>
      <vt:lpstr>Задача 5</vt:lpstr>
      <vt:lpstr>Задача 5. Фрагмент из Main</vt:lpstr>
      <vt:lpstr>Задача 6. JSON-сериализация</vt:lpstr>
      <vt:lpstr>Задача 6</vt:lpstr>
      <vt:lpstr>Задача 6</vt:lpstr>
      <vt:lpstr>Задача 6</vt:lpstr>
      <vt:lpstr>Задача 7. Разбор формата</vt:lpstr>
      <vt:lpstr>Домашнее задание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Olga Maksimenkova</dc:creator>
  <cp:lastModifiedBy>Дударев Виктор Анатольевич</cp:lastModifiedBy>
  <cp:revision>280</cp:revision>
  <cp:lastPrinted>1601-01-01T00:00:00Z</cp:lastPrinted>
  <dcterms:created xsi:type="dcterms:W3CDTF">1601-01-01T00:00:00Z</dcterms:created>
  <dcterms:modified xsi:type="dcterms:W3CDTF">2022-02-13T13:12:40Z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ContentTypeId">
    <vt:lpwstr>0x010100C8360F1853A42843BB095B589A47A523</vt:lpwstr>
  </property>
</Properties>
</file>