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294" r:id="rId2"/>
    <p:sldId id="257" r:id="rId3"/>
    <p:sldId id="264" r:id="rId4"/>
    <p:sldId id="289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90" r:id="rId14"/>
    <p:sldId id="274" r:id="rId15"/>
    <p:sldId id="273" r:id="rId16"/>
    <p:sldId id="291" r:id="rId17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11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8A92A-7BA3-41B3-9728-149AFD403BD4}" type="datetimeFigureOut">
              <a:rPr lang="ru-RU" smtClean="0"/>
              <a:t>23.11.2021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B1BF-7370-4F08-B0FD-B7B7D4977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21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37548-9B03-4500-ADA0-2E1523D64E8D}" type="datetimeFigureOut">
              <a:rPr lang="en-US" smtClean="0"/>
              <a:t>11/23/2021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08AB3-4E89-48AC-99B3-08E228A6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2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D7CCC-BD65-4261-8D98-F124B097C757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215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54CC9-A2E2-41FA-A030-C42854D0697D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78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29B1-3681-4AA5-A8DE-F3D7652F2328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36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92B-D451-4F28-8871-796C2762E83F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4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31E1-C39F-4593-A60F-28E54471CE69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66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8C77-6541-484C-A24F-D6F1FA54B23B}" type="datetime1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4063-7935-4333-94BF-616F6029E3AD}" type="datetime1">
              <a:rPr lang="ru-RU" smtClean="0"/>
              <a:t>23.11.2021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76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F305-D586-42C8-8EA3-61458594812A}" type="datetime1">
              <a:rPr lang="ru-RU" smtClean="0"/>
              <a:t>23.11.2021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F4A-1552-4280-A53B-53376BB28DF3}" type="datetime1">
              <a:rPr lang="ru-RU" smtClean="0"/>
              <a:t>23.11.2021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7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21F3A-DAB3-42CA-B01B-25565104D302}" type="datetime1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01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2D09-F601-4A32-A6C4-F7496594BE38}" type="datetime1">
              <a:rPr lang="ru-RU" smtClean="0"/>
              <a:t>23.11.2021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A41D4-EAD3-4F82-9FD9-13BD6EDAFFB1}" type="datetime1">
              <a:rPr lang="ru-RU" smtClean="0"/>
              <a:t>23.11.2021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4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Модуль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практическое занятие, неделя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cs typeface="Arial" charset="0"/>
              </a:rPr>
              <a:t>Дисциплина «Программирование»	В.В. </a:t>
            </a:r>
            <a:r>
              <a:rPr lang="ru-RU" dirty="0" err="1">
                <a:cs typeface="Arial" charset="0"/>
              </a:rPr>
              <a:t>Подбельский</a:t>
            </a:r>
            <a:r>
              <a:rPr lang="ru-RU" dirty="0">
                <a:cs typeface="Arial" charset="0"/>
              </a:rPr>
              <a:t>, О.В. </a:t>
            </a:r>
            <a:r>
              <a:rPr lang="ru-RU" dirty="0" err="1">
                <a:cs typeface="Arial" charset="0"/>
              </a:rPr>
              <a:t>Максименкова</a:t>
            </a:r>
            <a:endParaRPr lang="ru-RU" dirty="0">
              <a:cs typeface="Arial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85800" y="4191000"/>
            <a:ext cx="7772400" cy="16002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Автономные XAML-файлы</a:t>
            </a:r>
          </a:p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Привязка данных</a:t>
            </a:r>
          </a:p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Коды обработки событий</a:t>
            </a: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415255" y="847151"/>
            <a:ext cx="8313489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TextBox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TextBox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"input"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tb.FontWeight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FontWeights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.Bold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"0"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canvas.Children.Add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Label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Label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lb.Background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SolidColorBrush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.Beige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lb.Content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"\"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Плавающая\" надпись"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canvas.Children.Add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.SetBottom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0);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tb.TextChanged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+= (s, e) =&gt;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dw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.SetLeft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"ERROR!!!"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.Content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canvas;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17FE519-D82A-4A62-B6C7-5FA6001A6F12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Возможное решение</a:t>
            </a:r>
          </a:p>
        </p:txBody>
      </p:sp>
    </p:spTree>
    <p:extLst>
      <p:ext uri="{BB962C8B-B14F-4D97-AF65-F5344CB8AC3E}">
        <p14:creationId xmlns:p14="http://schemas.microsoft.com/office/powerpoint/2010/main" val="12962959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11</a:t>
            </a:fld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59297" y="1622248"/>
            <a:ext cx="3902299" cy="37477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9297" y="814530"/>
            <a:ext cx="8225405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Создать автономный </a:t>
            </a:r>
            <a:r>
              <a:rPr lang="ru-RU" i="1" dirty="0"/>
              <a:t>XAML</a:t>
            </a:r>
            <a:r>
              <a:rPr lang="ru-RU" dirty="0"/>
              <a:t> файл, отображающий окно, в котором с помощью значений ползунков можно изменять положение шарика на экране. </a:t>
            </a:r>
            <a:endParaRPr lang="en-US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9E36963-17C6-499F-9F18-CBF8722B213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ползунками. Привязка данных.</a:t>
            </a:r>
          </a:p>
        </p:txBody>
      </p:sp>
    </p:spTree>
    <p:extLst>
      <p:ext uri="{BB962C8B-B14F-4D97-AF65-F5344CB8AC3E}">
        <p14:creationId xmlns:p14="http://schemas.microsoft.com/office/powerpoint/2010/main" val="37174632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289420" y="966054"/>
            <a:ext cx="8531603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"300"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"220"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LightGray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/presentation"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ru-RU" sz="1600" dirty="0">
                <a:solidFill>
                  <a:srgbClr val="A31515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/presentation"&gt;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LightBlue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ShowGridLines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="True"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="Vertical"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// &lt;Canvas&gt;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 следующий слайд</a:t>
            </a:r>
            <a:endParaRPr lang="en-US" sz="1600" dirty="0">
              <a:solidFill>
                <a:schemeClr val="accent6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// &lt;Slider&gt; </a:t>
            </a:r>
            <a:r>
              <a:rPr lang="ru-RU" sz="16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следующий слайд</a:t>
            </a:r>
            <a:endParaRPr lang="en-US" sz="1600" dirty="0">
              <a:solidFill>
                <a:schemeClr val="accent6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FF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9D36FEB-228E-4935-BCC8-172A41B5DAC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</a:t>
            </a:r>
          </a:p>
        </p:txBody>
      </p:sp>
    </p:spTree>
    <p:extLst>
      <p:ext uri="{BB962C8B-B14F-4D97-AF65-F5344CB8AC3E}">
        <p14:creationId xmlns:p14="http://schemas.microsoft.com/office/powerpoint/2010/main" val="78163467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13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545284" y="1859340"/>
            <a:ext cx="8137322" cy="341632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"canvas"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Background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LightYellow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Ellipse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"10"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"10"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Fill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="Red"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Canvas.Left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sliderW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=Value}"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Canvas.Bottom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"{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=Value}"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</a:p>
          <a:p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en-US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sliderW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 = "0"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Maximum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="Horizontal"</a:t>
            </a:r>
            <a:r>
              <a:rPr lang="en-US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en-US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6D7B5AF-9780-4420-9F72-9BCB1B59F988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</a:t>
            </a:r>
          </a:p>
        </p:txBody>
      </p:sp>
    </p:spTree>
    <p:extLst>
      <p:ext uri="{BB962C8B-B14F-4D97-AF65-F5344CB8AC3E}">
        <p14:creationId xmlns:p14="http://schemas.microsoft.com/office/powerpoint/2010/main" val="63981612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14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17292" y="2082030"/>
            <a:ext cx="5969358" cy="388298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8B022D8-9574-42C3-B4FD-414D804D3DF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</a:t>
            </a:r>
          </a:p>
        </p:txBody>
      </p:sp>
    </p:spTree>
    <p:extLst>
      <p:ext uri="{BB962C8B-B14F-4D97-AF65-F5344CB8AC3E}">
        <p14:creationId xmlns:p14="http://schemas.microsoft.com/office/powerpoint/2010/main" val="305535568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15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10393" y="966054"/>
            <a:ext cx="8523214" cy="575542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LightBlue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ShowGridLines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="True"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="Vertical"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"canvas"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LightYellow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="Horizontal"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="button"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="Clear"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Click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clickHandler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3143E93-E7EB-48B3-A5DF-1BD6F699A895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разметка</a:t>
            </a:r>
          </a:p>
        </p:txBody>
      </p:sp>
    </p:spTree>
    <p:extLst>
      <p:ext uri="{BB962C8B-B14F-4D97-AF65-F5344CB8AC3E}">
        <p14:creationId xmlns:p14="http://schemas.microsoft.com/office/powerpoint/2010/main" val="365318364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0258" y="1764353"/>
            <a:ext cx="8269362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Самостоятельно разработайте фоновый код на C# для решения задачи</a:t>
            </a:r>
          </a:p>
          <a:p>
            <a:endParaRPr lang="ru-RU" dirty="0"/>
          </a:p>
          <a:p>
            <a:r>
              <a:rPr lang="ru-RU" dirty="0"/>
              <a:t>Рекомендации: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Создайте объект </a:t>
            </a:r>
            <a:r>
              <a:rPr lang="en-US" b="1" dirty="0"/>
              <a:t>Polyline</a:t>
            </a:r>
            <a:r>
              <a:rPr lang="ru-RU" dirty="0"/>
              <a:t>. Для него определите:  </a:t>
            </a:r>
            <a:r>
              <a:rPr lang="en-US" b="1" dirty="0"/>
              <a:t>Stroke</a:t>
            </a:r>
            <a:r>
              <a:rPr lang="en-US" dirty="0"/>
              <a:t>;</a:t>
            </a:r>
            <a:r>
              <a:rPr lang="ru-RU" dirty="0"/>
              <a:t> </a:t>
            </a:r>
            <a:r>
              <a:rPr lang="en-US" b="1" dirty="0" err="1"/>
              <a:t>StrokeThickness</a:t>
            </a:r>
            <a:r>
              <a:rPr lang="en-US" dirty="0"/>
              <a:t>;</a:t>
            </a:r>
            <a:r>
              <a:rPr lang="ru-RU" dirty="0"/>
              <a:t> </a:t>
            </a:r>
            <a:r>
              <a:rPr lang="en-US" b="1" dirty="0"/>
              <a:t>Points</a:t>
            </a:r>
            <a:r>
              <a:rPr lang="ru-RU" dirty="0"/>
              <a:t>.  Подключите объект </a:t>
            </a:r>
            <a:r>
              <a:rPr lang="en-US" b="1" dirty="0"/>
              <a:t>Polyline</a:t>
            </a:r>
            <a:r>
              <a:rPr lang="ru-RU" dirty="0"/>
              <a:t> к экземпляру </a:t>
            </a:r>
            <a:r>
              <a:rPr lang="en-US" b="1" dirty="0"/>
              <a:t>Canvas</a:t>
            </a:r>
            <a:r>
              <a:rPr lang="ru-RU" dirty="0"/>
              <a:t>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При каждом изменении значений элементов </a:t>
            </a:r>
            <a:r>
              <a:rPr lang="en-US" b="1" dirty="0"/>
              <a:t>Slider</a:t>
            </a:r>
            <a:r>
              <a:rPr lang="ru-RU" dirty="0"/>
              <a:t> </a:t>
            </a:r>
            <a:r>
              <a:rPr lang="en-US" dirty="0"/>
              <a:t> </a:t>
            </a:r>
            <a:r>
              <a:rPr lang="ru-RU" dirty="0"/>
              <a:t>дополняйте коллекцию </a:t>
            </a:r>
            <a:r>
              <a:rPr lang="en-US" b="1" dirty="0"/>
              <a:t>Points</a:t>
            </a:r>
            <a:r>
              <a:rPr lang="ru-RU" dirty="0"/>
              <a:t>  новой точкой,  с новыми координатами.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 В обработчике нажатия на клавишу вызывайте метод  </a:t>
            </a:r>
            <a:r>
              <a:rPr lang="ru-RU" b="1" dirty="0" err="1"/>
              <a:t>Points.Clear</a:t>
            </a:r>
            <a:r>
              <a:rPr lang="ru-RU" b="1" dirty="0"/>
              <a:t>()</a:t>
            </a:r>
            <a:r>
              <a:rPr lang="ru-RU" dirty="0"/>
              <a:t>. </a:t>
            </a:r>
          </a:p>
          <a:p>
            <a:pPr marL="342900" indent="-342900">
              <a:buAutoNum type="arabicParenR" startAt="2"/>
            </a:pPr>
            <a:endParaRPr lang="ru-RU" dirty="0"/>
          </a:p>
          <a:p>
            <a:pPr marL="342900" indent="-342900">
              <a:buAutoNum type="arabicParenR" startAt="2"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B3D863-1AD9-48D8-9021-38F2E356AAD3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5.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каракули.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33767071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Автономный XAML-файл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7126" y="1690689"/>
            <a:ext cx="8549747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="http://schemas.microsoft.com/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winfx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/2006/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xaml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/presentation"&gt;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Slider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"slider"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Minimum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"-10"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Maximum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="10"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Orientation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="Horizontal"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Margin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="10" /&gt;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FontSize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"30"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Background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LightGray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HorizontalAlignment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="Center"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Text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="{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Binding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ElementName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=slider,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Path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=Value,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StringFormat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='\{0:f2\}'}" /&gt;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b="1" dirty="0"/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2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3C3EC0-CC5F-4BA1-8248-B35B33BF8D17}"/>
              </a:ext>
            </a:extLst>
          </p:cNvPr>
          <p:cNvSpPr/>
          <p:nvPr/>
        </p:nvSpPr>
        <p:spPr>
          <a:xfrm>
            <a:off x="297125" y="4862911"/>
            <a:ext cx="8549747" cy="1477328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Сохраните файл на диск и просмотрите в браузере</a:t>
            </a:r>
            <a:r>
              <a:rPr lang="en-US" dirty="0"/>
              <a:t> Internet Explorer</a:t>
            </a:r>
            <a:r>
              <a:rPr lang="ru-RU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При изменении положения ползунка (</a:t>
            </a:r>
            <a:r>
              <a:rPr lang="en-US" b="1" dirty="0"/>
              <a:t>Slider</a:t>
            </a:r>
            <a:r>
              <a:rPr lang="ru-RU" dirty="0"/>
              <a:t>) соответствующее числовое значение отображается в окошке элемента </a:t>
            </a:r>
            <a:r>
              <a:rPr lang="en-US" b="1" dirty="0" err="1"/>
              <a:t>TextBlock</a:t>
            </a:r>
            <a:r>
              <a:rPr lang="ru-RU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Выполните задание из задачи 1.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993589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/>
          <p:nvPr/>
        </p:nvPicPr>
        <p:blipFill>
          <a:blip r:embed="rId2"/>
          <a:stretch>
            <a:fillRect/>
          </a:stretch>
        </p:blipFill>
        <p:spPr>
          <a:xfrm>
            <a:off x="2130804" y="1442908"/>
            <a:ext cx="5646826" cy="243665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84561" y="4236536"/>
            <a:ext cx="838925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Задание 1: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Создайте в </a:t>
            </a:r>
            <a:r>
              <a:rPr lang="en-US" dirty="0"/>
              <a:t>VS</a:t>
            </a:r>
            <a:r>
              <a:rPr lang="ru-RU" dirty="0"/>
              <a:t> WPF-приложение.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Не изменяя разметки в файле XAML (можно убрать элемент </a:t>
            </a:r>
            <a:r>
              <a:rPr lang="en-US" dirty="0"/>
              <a:t>Grid</a:t>
            </a:r>
            <a:r>
              <a:rPr lang="ru-RU" dirty="0"/>
              <a:t>), </a:t>
            </a:r>
            <a:r>
              <a:rPr lang="ru-RU" b="1" dirty="0"/>
              <a:t>разработайте C# код </a:t>
            </a:r>
            <a:r>
              <a:rPr lang="ru-RU" dirty="0"/>
              <a:t>(</a:t>
            </a:r>
            <a:r>
              <a:rPr lang="en-US" dirty="0" err="1"/>
              <a:t>MainWindow</a:t>
            </a:r>
            <a:r>
              <a:rPr lang="ru-RU" dirty="0"/>
              <a:t>.</a:t>
            </a:r>
            <a:r>
              <a:rPr lang="en-US" dirty="0" err="1"/>
              <a:t>xaml</a:t>
            </a:r>
            <a:r>
              <a:rPr lang="ru-RU" dirty="0"/>
              <a:t>.</a:t>
            </a:r>
            <a:r>
              <a:rPr lang="en-US" dirty="0" err="1"/>
              <a:t>cs</a:t>
            </a:r>
            <a:r>
              <a:rPr lang="ru-RU" dirty="0"/>
              <a:t>), чтобы полученное WPF-приложение функционально соответствовало приведенному автономному XAML документу. </a:t>
            </a:r>
          </a:p>
          <a:p>
            <a:pPr algn="just"/>
            <a:endParaRPr lang="ru-RU" dirty="0"/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5BCCDF51-E150-426F-AE74-B816D07A2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3</a:t>
            </a:fld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EB7F9A4-ACC2-4BB1-A1DD-62F68CD62EC0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Пишем код по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разметке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9125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470308" y="957747"/>
            <a:ext cx="8045042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Создание элементов управления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tb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StackPanel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StackPanel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slider.Minimum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-10;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slider.Maximum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10;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slider.Orientation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slider.Margin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Thickness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(10);</a:t>
            </a: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обработка события "</a:t>
            </a:r>
            <a:r>
              <a:rPr lang="ru-RU" sz="14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измение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значения на слайдере"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slider.ValueChanged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+= (s, e) =&gt;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			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slider.Value.ToString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"F2"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	  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sp.Children.Add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(slider);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tb.FontSize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30;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tb.Background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SolidColorBrush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Colors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.LightGray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tb.Width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85;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"0"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sp.Children.Add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.Content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400" b="1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237719C-3E66-439F-9291-9FEF6AC5D8BB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Вариант решения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697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364" y="808910"/>
            <a:ext cx="7982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 автономный XAML файл, имитирующий работу светофора.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D56D0406-09EC-4358-8C30-EA777B04D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8B64549-031C-46F7-985A-9ADFBD81FFC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Светофор. Привязка данных.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938333-24EF-484B-886C-5DE3F1DF0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952" y="1533762"/>
            <a:ext cx="6238095" cy="37904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23774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612" y="1269487"/>
            <a:ext cx="8749718" cy="427809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"300"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"220"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LightGray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/presentation"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="Horizontal"&gt;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Выберите цвет"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Margin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="10"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FontSize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="20"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="Center"/&gt;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="50, 5"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="60"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"20"&gt;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="Yellow"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="Red"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"90"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"90"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Fill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SelectedItem.Content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}"/&gt;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B45A2B21-EF04-460C-8034-9372F3857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504B984-7014-436A-8D12-6B293D964531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900" dirty="0"/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разметка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2003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696041"/>
          </a:xfrm>
          <a:ln>
            <a:solidFill>
              <a:srgbClr val="0070C0"/>
            </a:solidFill>
          </a:ln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Убедитесь, что автономный </a:t>
            </a:r>
            <a:r>
              <a:rPr lang="en-US" dirty="0"/>
              <a:t>XAML</a:t>
            </a:r>
            <a:r>
              <a:rPr lang="ru-RU" dirty="0"/>
              <a:t> файл корректно работает в браузере.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Напишите консольное приложение (без XAML разметки), создающее WPF программу, решающую ту же задачу имитации работы светофора.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5E1BDDF3-D5C1-460C-850E-01F86618C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0069442-4E5B-41AA-95AF-B9F1D5B3802E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Задания к задаче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418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344" y="1397003"/>
            <a:ext cx="82296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&lt;Canvas </a:t>
            </a:r>
            <a:endParaRPr lang="ru-RU" dirty="0"/>
          </a:p>
          <a:p>
            <a:r>
              <a:rPr lang="en-US" dirty="0" err="1"/>
              <a:t>xmlns</a:t>
            </a:r>
            <a:r>
              <a:rPr lang="en-US" dirty="0"/>
              <a:t>="http://schemas.microsoft.com/</a:t>
            </a:r>
            <a:r>
              <a:rPr lang="en-US" dirty="0" err="1"/>
              <a:t>winfx</a:t>
            </a:r>
            <a:r>
              <a:rPr lang="en-US" dirty="0"/>
              <a:t>/2006/</a:t>
            </a:r>
            <a:r>
              <a:rPr lang="en-US" dirty="0" err="1"/>
              <a:t>xaml</a:t>
            </a:r>
            <a:r>
              <a:rPr lang="en-US" dirty="0"/>
              <a:t>/presentation"&gt;</a:t>
            </a:r>
            <a:endParaRPr lang="ru-RU" dirty="0"/>
          </a:p>
          <a:p>
            <a:r>
              <a:rPr lang="en-US" dirty="0"/>
              <a:t>&lt;</a:t>
            </a:r>
            <a:r>
              <a:rPr lang="en-US" dirty="0" err="1"/>
              <a:t>TextBox</a:t>
            </a:r>
            <a:r>
              <a:rPr lang="en-US" dirty="0"/>
              <a:t> Name="input" </a:t>
            </a:r>
            <a:r>
              <a:rPr lang="en-US" dirty="0" err="1"/>
              <a:t>FontWeight</a:t>
            </a:r>
            <a:r>
              <a:rPr lang="en-US" dirty="0"/>
              <a:t>="Bold"&gt;0&lt;/</a:t>
            </a:r>
            <a:r>
              <a:rPr lang="en-US" dirty="0" err="1"/>
              <a:t>TextBox</a:t>
            </a:r>
            <a:r>
              <a:rPr lang="en-US" dirty="0"/>
              <a:t>&gt;</a:t>
            </a:r>
            <a:endParaRPr lang="ru-RU" dirty="0"/>
          </a:p>
          <a:p>
            <a:r>
              <a:rPr lang="en-US" dirty="0"/>
              <a:t>   &lt;Label </a:t>
            </a:r>
            <a:r>
              <a:rPr lang="en-US" dirty="0" err="1"/>
              <a:t>FontSize</a:t>
            </a:r>
            <a:r>
              <a:rPr lang="en-US" dirty="0"/>
              <a:t> = "20" Background="</a:t>
            </a:r>
            <a:r>
              <a:rPr lang="en-US" dirty="0" err="1"/>
              <a:t>LightGray</a:t>
            </a:r>
            <a:r>
              <a:rPr lang="en-US" dirty="0"/>
              <a:t>"</a:t>
            </a:r>
            <a:endParaRPr lang="ru-RU" dirty="0"/>
          </a:p>
          <a:p>
            <a:r>
              <a:rPr lang="en-US" dirty="0"/>
              <a:t>      </a:t>
            </a:r>
            <a:r>
              <a:rPr lang="en-US" dirty="0" err="1"/>
              <a:t>Canvas.Left</a:t>
            </a:r>
            <a:r>
              <a:rPr lang="en-US" dirty="0"/>
              <a:t> = "{Binding </a:t>
            </a:r>
            <a:r>
              <a:rPr lang="en-US" dirty="0" err="1"/>
              <a:t>ElementName</a:t>
            </a:r>
            <a:r>
              <a:rPr lang="en-US" dirty="0"/>
              <a:t>=input, Path=Text}" </a:t>
            </a:r>
            <a:endParaRPr lang="ru-RU" dirty="0"/>
          </a:p>
          <a:p>
            <a:r>
              <a:rPr lang="en-US" dirty="0"/>
              <a:t>      </a:t>
            </a:r>
            <a:r>
              <a:rPr lang="en-US" dirty="0" err="1"/>
              <a:t>Canvas.Bottom</a:t>
            </a:r>
            <a:r>
              <a:rPr lang="en-US" dirty="0"/>
              <a:t> = "0"&gt;</a:t>
            </a:r>
            <a:endParaRPr lang="ru-RU" dirty="0"/>
          </a:p>
          <a:p>
            <a:r>
              <a:rPr lang="en-US" dirty="0"/>
              <a:t>      "</a:t>
            </a:r>
            <a:r>
              <a:rPr lang="ru-RU" dirty="0"/>
              <a:t>Плавающая</a:t>
            </a:r>
            <a:r>
              <a:rPr lang="en-US" dirty="0"/>
              <a:t>" </a:t>
            </a:r>
            <a:r>
              <a:rPr lang="ru-RU" dirty="0"/>
              <a:t>надпись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   &lt;/Label&gt;</a:t>
            </a:r>
            <a:endParaRPr lang="ru-RU" dirty="0"/>
          </a:p>
          <a:p>
            <a:r>
              <a:rPr lang="ru-RU" dirty="0"/>
              <a:t>&lt;/</a:t>
            </a:r>
            <a:r>
              <a:rPr lang="ru-RU" dirty="0" err="1"/>
              <a:t>Canvas</a:t>
            </a:r>
            <a:r>
              <a:rPr lang="ru-RU" dirty="0"/>
              <a:t>&gt;</a:t>
            </a:r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2787EF35-F8B2-4CE0-831E-9FB153A2E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B884A17-3458-42B4-A05C-AF3F878FB82D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Плавающая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 надпись. Привязка данных.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EB00D7-59B0-47D7-8E0D-30BDE3663065}"/>
              </a:ext>
            </a:extLst>
          </p:cNvPr>
          <p:cNvSpPr txBox="1"/>
          <p:nvPr/>
        </p:nvSpPr>
        <p:spPr>
          <a:xfrm>
            <a:off x="499056" y="936799"/>
            <a:ext cx="7025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Дан автономный XAML файл: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C1CBEB-7D4C-46E9-87CB-25979254E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714" y="4235701"/>
            <a:ext cx="4228571" cy="20095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44480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7632" y="882265"/>
            <a:ext cx="8179473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Задание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Создайте в </a:t>
            </a:r>
            <a:r>
              <a:rPr lang="en-US" dirty="0"/>
              <a:t>VS</a:t>
            </a:r>
            <a:r>
              <a:rPr lang="ru-RU" dirty="0"/>
              <a:t> WPF-приложение.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 изменяя разметки в файле XAML (можете убрать элемент </a:t>
            </a:r>
            <a:r>
              <a:rPr lang="en-US" dirty="0"/>
              <a:t>Grid</a:t>
            </a:r>
            <a:r>
              <a:rPr lang="ru-RU" dirty="0"/>
              <a:t>), разработайте C# код (</a:t>
            </a:r>
            <a:r>
              <a:rPr lang="en-US" dirty="0" err="1"/>
              <a:t>MainWindow</a:t>
            </a:r>
            <a:r>
              <a:rPr lang="ru-RU" dirty="0"/>
              <a:t>.</a:t>
            </a:r>
            <a:r>
              <a:rPr lang="en-US" dirty="0" err="1"/>
              <a:t>xaml</a:t>
            </a:r>
            <a:r>
              <a:rPr lang="ru-RU" dirty="0"/>
              <a:t>.</a:t>
            </a:r>
            <a:r>
              <a:rPr lang="en-US" dirty="0" err="1"/>
              <a:t>cs</a:t>
            </a:r>
            <a:r>
              <a:rPr lang="ru-RU" dirty="0"/>
              <a:t>), чтобы полученное WPF-приложение функционально соответствовало приведенному автономному XAML документу. 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894460C9-938F-43CF-9287-789866802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429B17E-D385-4EB8-ACF9-D71B69E3F42A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Задания к задаче</a:t>
            </a:r>
          </a:p>
        </p:txBody>
      </p:sp>
    </p:spTree>
    <p:extLst>
      <p:ext uri="{BB962C8B-B14F-4D97-AF65-F5344CB8AC3E}">
        <p14:creationId xmlns:p14="http://schemas.microsoft.com/office/powerpoint/2010/main" val="271830580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670</TotalTime>
  <Words>1617</Words>
  <Application>Microsoft Office PowerPoint</Application>
  <PresentationFormat>Экран (4:3)</PresentationFormat>
  <Paragraphs>191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1" baseType="lpstr">
      <vt:lpstr>Arial</vt:lpstr>
      <vt:lpstr>Calibri</vt:lpstr>
      <vt:lpstr>Calibri Light</vt:lpstr>
      <vt:lpstr>Consolas</vt:lpstr>
      <vt:lpstr>Тема Office</vt:lpstr>
      <vt:lpstr>Модуль 2, практическое занятие, неделя 5</vt:lpstr>
      <vt:lpstr>Автономный XAML-файл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 формы</dc:title>
  <dc:creator>Подбельский Вадим Валериевич</dc:creator>
  <cp:lastModifiedBy>Дударев Виктор Анатольевич</cp:lastModifiedBy>
  <cp:revision>37</cp:revision>
  <cp:lastPrinted>2017-02-08T09:42:48Z</cp:lastPrinted>
  <dcterms:created xsi:type="dcterms:W3CDTF">2017-02-08T09:41:21Z</dcterms:created>
  <dcterms:modified xsi:type="dcterms:W3CDTF">2021-11-23T21:11:58Z</dcterms:modified>
</cp:coreProperties>
</file>